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392" r:id="rId5"/>
    <p:sldId id="398" r:id="rId6"/>
    <p:sldId id="399" r:id="rId7"/>
    <p:sldId id="400" r:id="rId8"/>
    <p:sldId id="401" r:id="rId9"/>
    <p:sldId id="404" r:id="rId10"/>
    <p:sldId id="402" r:id="rId11"/>
    <p:sldId id="408" r:id="rId12"/>
    <p:sldId id="407" r:id="rId13"/>
    <p:sldId id="412" r:id="rId14"/>
    <p:sldId id="410" r:id="rId15"/>
    <p:sldId id="411" r:id="rId16"/>
    <p:sldId id="406" r:id="rId17"/>
    <p:sldId id="405" r:id="rId18"/>
    <p:sldId id="409" r:id="rId19"/>
    <p:sldId id="41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ing,Briony" initials="B" lastIdx="4" clrIdx="1">
    <p:extLst>
      <p:ext uri="{19B8F6BF-5375-455C-9EA6-DF929625EA0E}">
        <p15:presenceInfo xmlns:p15="http://schemas.microsoft.com/office/powerpoint/2012/main" userId="S-1-5-21-2372487174-1095743327-942915644-21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27334-3043-FE13-F276-9E3EA0293FD8}" v="22" dt="2023-12-12T11:29:39.026"/>
    <p1510:client id="{4F152029-8B38-48E7-B535-1157D309A115}" v="1" dt="2023-12-12T07:23:45.208"/>
    <p1510:client id="{5F0F418E-C3A9-4413-A88B-61A330376AC2}" v="1" dt="2024-01-10T09:00:20.488"/>
    <p1510:client id="{A4C3E227-2E74-CCEB-9EF7-E0ABF6B00BDC}" v="1274" dt="2023-12-12T11:00:01.7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 Malape" userId="S::glen.malape@lifehealthcare.co.za::663669f8-1001-493a-bb77-f68689248b9c" providerId="AD" clId="Web-{5F0F418E-C3A9-4413-A88B-61A330376AC2}"/>
    <pc:docChg chg="modSld">
      <pc:chgData name="Glen Malape" userId="S::glen.malape@lifehealthcare.co.za::663669f8-1001-493a-bb77-f68689248b9c" providerId="AD" clId="Web-{5F0F418E-C3A9-4413-A88B-61A330376AC2}" dt="2024-01-10T09:00:20.488" v="0"/>
      <pc:docMkLst>
        <pc:docMk/>
      </pc:docMkLst>
      <pc:sldChg chg="delSp">
        <pc:chgData name="Glen Malape" userId="S::glen.malape@lifehealthcare.co.za::663669f8-1001-493a-bb77-f68689248b9c" providerId="AD" clId="Web-{5F0F418E-C3A9-4413-A88B-61A330376AC2}" dt="2024-01-10T09:00:20.488" v="0"/>
        <pc:sldMkLst>
          <pc:docMk/>
          <pc:sldMk cId="2554709340" sldId="392"/>
        </pc:sldMkLst>
        <pc:spChg chg="del">
          <ac:chgData name="Glen Malape" userId="S::glen.malape@lifehealthcare.co.za::663669f8-1001-493a-bb77-f68689248b9c" providerId="AD" clId="Web-{5F0F418E-C3A9-4413-A88B-61A330376AC2}" dt="2024-01-10T09:00:20.488" v="0"/>
          <ac:spMkLst>
            <pc:docMk/>
            <pc:sldMk cId="2554709340" sldId="392"/>
            <ac:spMk id="5"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7.png"/><Relationship Id="rId7" Type="http://schemas.openxmlformats.org/officeDocument/2006/relationships/image" Target="../media/image20.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3.svg"/><Relationship Id="rId4" Type="http://schemas.openxmlformats.org/officeDocument/2006/relationships/image" Target="../media/image48.svg"/><Relationship Id="rId9" Type="http://schemas.openxmlformats.org/officeDocument/2006/relationships/image" Target="../media/image52.png"/></Relationships>
</file>

<file path=ppt/diagrams/_rels/data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ata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1.svg"/><Relationship Id="rId5" Type="http://schemas.openxmlformats.org/officeDocument/2006/relationships/image" Target="../media/image20.png"/><Relationship Id="rId4" Type="http://schemas.openxmlformats.org/officeDocument/2006/relationships/image" Target="../media/image50.svg"/></Relationships>
</file>

<file path=ppt/diagrams/_rels/data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7.png"/><Relationship Id="rId7" Type="http://schemas.openxmlformats.org/officeDocument/2006/relationships/image" Target="../media/image20.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3.svg"/><Relationship Id="rId4" Type="http://schemas.openxmlformats.org/officeDocument/2006/relationships/image" Target="../media/image48.svg"/><Relationship Id="rId9" Type="http://schemas.openxmlformats.org/officeDocument/2006/relationships/image" Target="../media/image5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1.svg"/><Relationship Id="rId5" Type="http://schemas.openxmlformats.org/officeDocument/2006/relationships/image" Target="../media/image20.png"/><Relationship Id="rId4" Type="http://schemas.openxmlformats.org/officeDocument/2006/relationships/image" Target="../media/image5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F70E56-6A91-42CF-B199-DDD885809D3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FBCDD50-FA02-4642-B059-727DE3EF354B}">
      <dgm:prSet/>
      <dgm:spPr/>
      <dgm:t>
        <a:bodyPr/>
        <a:lstStyle/>
        <a:p>
          <a:pPr>
            <a:lnSpc>
              <a:spcPct val="100000"/>
            </a:lnSpc>
          </a:pPr>
          <a:r>
            <a:rPr lang="en-US" b="1"/>
            <a:t>Governmental and other national policies and strategies promote EBP</a:t>
          </a:r>
          <a:r>
            <a:rPr lang="en-US" b="1">
              <a:latin typeface="Arial"/>
            </a:rPr>
            <a:t>.</a:t>
          </a:r>
        </a:p>
      </dgm:t>
    </dgm:pt>
    <dgm:pt modelId="{846CE964-5E28-402D-B964-5DE2E11F8756}" type="parTrans" cxnId="{4C011621-A932-486C-95B4-33A55B0F96DA}">
      <dgm:prSet/>
      <dgm:spPr/>
      <dgm:t>
        <a:bodyPr/>
        <a:lstStyle/>
        <a:p>
          <a:endParaRPr lang="en-US"/>
        </a:p>
      </dgm:t>
    </dgm:pt>
    <dgm:pt modelId="{080132B9-B041-43EA-B4BD-D1A92BB80674}" type="sibTrans" cxnId="{4C011621-A932-486C-95B4-33A55B0F96DA}">
      <dgm:prSet/>
      <dgm:spPr/>
      <dgm:t>
        <a:bodyPr/>
        <a:lstStyle/>
        <a:p>
          <a:pPr>
            <a:lnSpc>
              <a:spcPct val="100000"/>
            </a:lnSpc>
          </a:pPr>
          <a:endParaRPr lang="en-US"/>
        </a:p>
      </dgm:t>
    </dgm:pt>
    <dgm:pt modelId="{E123863F-91C9-419E-A4DD-030A4E44B079}">
      <dgm:prSet/>
      <dgm:spPr/>
      <dgm:t>
        <a:bodyPr/>
        <a:lstStyle/>
        <a:p>
          <a:pPr>
            <a:lnSpc>
              <a:spcPct val="100000"/>
            </a:lnSpc>
          </a:pPr>
          <a:r>
            <a:rPr lang="en-US" b="1"/>
            <a:t>National Core Standards for Health Care Establishments (NDOH, 2011)</a:t>
          </a:r>
        </a:p>
      </dgm:t>
    </dgm:pt>
    <dgm:pt modelId="{927A2D07-8A38-4602-AC11-03164A045B45}" type="parTrans" cxnId="{3DA3D0E2-2948-45CA-9E57-55FBA053E57D}">
      <dgm:prSet/>
      <dgm:spPr/>
      <dgm:t>
        <a:bodyPr/>
        <a:lstStyle/>
        <a:p>
          <a:endParaRPr lang="en-US"/>
        </a:p>
      </dgm:t>
    </dgm:pt>
    <dgm:pt modelId="{0DB9F693-ECEB-4B5E-9159-C23811F64A7B}" type="sibTrans" cxnId="{3DA3D0E2-2948-45CA-9E57-55FBA053E57D}">
      <dgm:prSet/>
      <dgm:spPr/>
      <dgm:t>
        <a:bodyPr/>
        <a:lstStyle/>
        <a:p>
          <a:endParaRPr lang="en-US"/>
        </a:p>
      </dgm:t>
    </dgm:pt>
    <dgm:pt modelId="{95BB0E21-72BE-4533-B47F-FE4F469CCE89}">
      <dgm:prSet phldr="0"/>
      <dgm:spPr/>
      <dgm:t>
        <a:bodyPr/>
        <a:lstStyle/>
        <a:p>
          <a:pPr>
            <a:lnSpc>
              <a:spcPct val="100000"/>
            </a:lnSpc>
          </a:pPr>
          <a:r>
            <a:rPr lang="en-US" b="1">
              <a:latin typeface="Arial"/>
            </a:rPr>
            <a:t>However, </a:t>
          </a:r>
          <a:r>
            <a:rPr lang="en-US" b="1"/>
            <a:t>there appears to be a lack of will within most practice settings (including nursing education).</a:t>
          </a:r>
        </a:p>
      </dgm:t>
    </dgm:pt>
    <dgm:pt modelId="{623B9563-A615-4F8C-9216-4831E1FE76FE}" type="parTrans" cxnId="{20BE5E1C-FE0E-4804-BD69-DCED6EF9E1E1}">
      <dgm:prSet/>
      <dgm:spPr/>
    </dgm:pt>
    <dgm:pt modelId="{992CC768-4074-4724-9C12-0B80CE7DEA86}" type="sibTrans" cxnId="{20BE5E1C-FE0E-4804-BD69-DCED6EF9E1E1}">
      <dgm:prSet/>
      <dgm:spPr/>
      <dgm:t>
        <a:bodyPr/>
        <a:lstStyle/>
        <a:p>
          <a:pPr>
            <a:lnSpc>
              <a:spcPct val="100000"/>
            </a:lnSpc>
          </a:pPr>
          <a:endParaRPr lang="en-US"/>
        </a:p>
      </dgm:t>
    </dgm:pt>
    <dgm:pt modelId="{030BCAB5-33F4-474C-838D-ED075B031B97}">
      <dgm:prSet phldr="0"/>
      <dgm:spPr/>
      <dgm:t>
        <a:bodyPr/>
        <a:lstStyle/>
        <a:p>
          <a:pPr rtl="0"/>
          <a:r>
            <a:rPr lang="en-US" b="1"/>
            <a:t>The South African government through its National Strategy guiding Framework supports an idea of a digitally skilled workforce (National Strategic Direction for Nursing and Midwifery in South Africa (2020/21–2025/26:13), however the Provincial Reports on the state of Readiness of Nursing Colleges to offer the National Qualifications in Nursing (NDoH, n.d.) highlighted inconsistencies and inadequacies amongst Nursing Colleges</a:t>
          </a:r>
          <a:endParaRPr lang="en-US" b="1">
            <a:latin typeface="Arial"/>
          </a:endParaRPr>
        </a:p>
      </dgm:t>
    </dgm:pt>
    <dgm:pt modelId="{4882F6E1-A100-4004-A265-32CA67868268}" type="parTrans" cxnId="{3870465B-673F-4837-8028-3B6BEBF5D1C6}">
      <dgm:prSet/>
      <dgm:spPr/>
    </dgm:pt>
    <dgm:pt modelId="{3D487BCE-E613-468E-9673-1F66FA127137}" type="sibTrans" cxnId="{3870465B-673F-4837-8028-3B6BEBF5D1C6}">
      <dgm:prSet/>
      <dgm:spPr/>
      <dgm:t>
        <a:bodyPr/>
        <a:lstStyle/>
        <a:p>
          <a:pPr>
            <a:lnSpc>
              <a:spcPct val="100000"/>
            </a:lnSpc>
          </a:pPr>
          <a:endParaRPr lang="en-US"/>
        </a:p>
      </dgm:t>
    </dgm:pt>
    <dgm:pt modelId="{E7F40ED2-4273-4FE3-A2BB-EC127DF8AF2D}" type="pres">
      <dgm:prSet presAssocID="{FAF70E56-6A91-42CF-B199-DDD885809D3D}" presName="root" presStyleCnt="0">
        <dgm:presLayoutVars>
          <dgm:dir/>
          <dgm:resizeHandles val="exact"/>
        </dgm:presLayoutVars>
      </dgm:prSet>
      <dgm:spPr/>
    </dgm:pt>
    <dgm:pt modelId="{BD7FBDCD-1EBD-40F5-BF70-C3CA12CEBAD5}" type="pres">
      <dgm:prSet presAssocID="{FAF70E56-6A91-42CF-B199-DDD885809D3D}" presName="container" presStyleCnt="0">
        <dgm:presLayoutVars>
          <dgm:dir/>
          <dgm:resizeHandles val="exact"/>
        </dgm:presLayoutVars>
      </dgm:prSet>
      <dgm:spPr/>
    </dgm:pt>
    <dgm:pt modelId="{50CE8BA0-35C6-4ACF-A8A6-67DBF2F8B5DE}" type="pres">
      <dgm:prSet presAssocID="{4FBCDD50-FA02-4642-B059-727DE3EF354B}" presName="compNode" presStyleCnt="0"/>
      <dgm:spPr/>
    </dgm:pt>
    <dgm:pt modelId="{4C5B4663-2CBD-496D-B3CF-20FF8CD7D94C}" type="pres">
      <dgm:prSet presAssocID="{4FBCDD50-FA02-4642-B059-727DE3EF354B}" presName="iconBgRect" presStyleLbl="bgShp" presStyleIdx="0" presStyleCnt="4"/>
      <dgm:spPr/>
    </dgm:pt>
    <dgm:pt modelId="{C80FD246-7769-4430-B8CA-B530B52F4FB3}" type="pres">
      <dgm:prSet presAssocID="{4FBCDD50-FA02-4642-B059-727DE3EF354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4B25F41D-7B60-4EA7-8277-BE3426F38763}" type="pres">
      <dgm:prSet presAssocID="{4FBCDD50-FA02-4642-B059-727DE3EF354B}" presName="spaceRect" presStyleCnt="0"/>
      <dgm:spPr/>
    </dgm:pt>
    <dgm:pt modelId="{B631F27B-0225-4C70-8347-B5DE071066A8}" type="pres">
      <dgm:prSet presAssocID="{4FBCDD50-FA02-4642-B059-727DE3EF354B}" presName="textRect" presStyleLbl="revTx" presStyleIdx="0" presStyleCnt="4">
        <dgm:presLayoutVars>
          <dgm:chMax val="1"/>
          <dgm:chPref val="1"/>
        </dgm:presLayoutVars>
      </dgm:prSet>
      <dgm:spPr/>
    </dgm:pt>
    <dgm:pt modelId="{2974814A-3B0D-492E-AC2B-8A3BB35110DF}" type="pres">
      <dgm:prSet presAssocID="{080132B9-B041-43EA-B4BD-D1A92BB80674}" presName="sibTrans" presStyleLbl="sibTrans2D1" presStyleIdx="0" presStyleCnt="0"/>
      <dgm:spPr/>
    </dgm:pt>
    <dgm:pt modelId="{1D23E342-1677-4C40-B4FE-B4F4C2B73BB1}" type="pres">
      <dgm:prSet presAssocID="{030BCAB5-33F4-474C-838D-ED075B031B97}" presName="compNode" presStyleCnt="0"/>
      <dgm:spPr/>
    </dgm:pt>
    <dgm:pt modelId="{19DBF14C-E939-41CC-BE74-11A32EB1C6EB}" type="pres">
      <dgm:prSet presAssocID="{030BCAB5-33F4-474C-838D-ED075B031B97}" presName="iconBgRect" presStyleLbl="bgShp" presStyleIdx="1" presStyleCnt="4"/>
      <dgm:spPr/>
    </dgm:pt>
    <dgm:pt modelId="{5760F3A0-3216-4B5D-B675-5D3B5B12A922}" type="pres">
      <dgm:prSet presAssocID="{030BCAB5-33F4-474C-838D-ED075B031B97}" presName="iconRect" presStyleLbl="node1" presStyleIdx="1" presStyleCnt="4"/>
      <dgm:spPr/>
    </dgm:pt>
    <dgm:pt modelId="{5A00434F-BC55-474C-8031-38A23749B98E}" type="pres">
      <dgm:prSet presAssocID="{030BCAB5-33F4-474C-838D-ED075B031B97}" presName="spaceRect" presStyleCnt="0"/>
      <dgm:spPr/>
    </dgm:pt>
    <dgm:pt modelId="{07D37DA3-50B0-48D4-87C1-D376A4307C02}" type="pres">
      <dgm:prSet presAssocID="{030BCAB5-33F4-474C-838D-ED075B031B97}" presName="textRect" presStyleLbl="revTx" presStyleIdx="1" presStyleCnt="4">
        <dgm:presLayoutVars>
          <dgm:chMax val="1"/>
          <dgm:chPref val="1"/>
        </dgm:presLayoutVars>
      </dgm:prSet>
      <dgm:spPr/>
    </dgm:pt>
    <dgm:pt modelId="{365B1F84-33E1-411D-87CA-F158886E27A1}" type="pres">
      <dgm:prSet presAssocID="{3D487BCE-E613-468E-9673-1F66FA127137}" presName="sibTrans" presStyleLbl="sibTrans2D1" presStyleIdx="0" presStyleCnt="0"/>
      <dgm:spPr/>
    </dgm:pt>
    <dgm:pt modelId="{7B74AB08-FC03-4585-9656-98657085AC68}" type="pres">
      <dgm:prSet presAssocID="{95BB0E21-72BE-4533-B47F-FE4F469CCE89}" presName="compNode" presStyleCnt="0"/>
      <dgm:spPr/>
    </dgm:pt>
    <dgm:pt modelId="{DD644FE6-6920-4B21-AE6C-C9BF5DFA0EE7}" type="pres">
      <dgm:prSet presAssocID="{95BB0E21-72BE-4533-B47F-FE4F469CCE89}" presName="iconBgRect" presStyleLbl="bgShp" presStyleIdx="2" presStyleCnt="4"/>
      <dgm:spPr/>
    </dgm:pt>
    <dgm:pt modelId="{47032316-23BD-4571-83AC-955BDED4F520}" type="pres">
      <dgm:prSet presAssocID="{95BB0E21-72BE-4533-B47F-FE4F469CCE89}" presName="iconRect" presStyleLbl="node1" presStyleIdx="2" presStyleCnt="4"/>
      <dgm:spPr/>
    </dgm:pt>
    <dgm:pt modelId="{0012DE81-005D-4B04-B8FD-13D98D233F01}" type="pres">
      <dgm:prSet presAssocID="{95BB0E21-72BE-4533-B47F-FE4F469CCE89}" presName="spaceRect" presStyleCnt="0"/>
      <dgm:spPr/>
    </dgm:pt>
    <dgm:pt modelId="{669712EC-4A2D-4202-9983-E7ABEC24BC67}" type="pres">
      <dgm:prSet presAssocID="{95BB0E21-72BE-4533-B47F-FE4F469CCE89}" presName="textRect" presStyleLbl="revTx" presStyleIdx="2" presStyleCnt="4">
        <dgm:presLayoutVars>
          <dgm:chMax val="1"/>
          <dgm:chPref val="1"/>
        </dgm:presLayoutVars>
      </dgm:prSet>
      <dgm:spPr/>
    </dgm:pt>
    <dgm:pt modelId="{4ED96959-8105-436C-99CC-FD4695EBADF8}" type="pres">
      <dgm:prSet presAssocID="{992CC768-4074-4724-9C12-0B80CE7DEA86}" presName="sibTrans" presStyleLbl="sibTrans2D1" presStyleIdx="0" presStyleCnt="0"/>
      <dgm:spPr/>
    </dgm:pt>
    <dgm:pt modelId="{FD169A75-FF25-4645-AABD-972171666A2C}" type="pres">
      <dgm:prSet presAssocID="{E123863F-91C9-419E-A4DD-030A4E44B079}" presName="compNode" presStyleCnt="0"/>
      <dgm:spPr/>
    </dgm:pt>
    <dgm:pt modelId="{0AFCCE0D-010C-4215-8BFD-4B8C6D3C1E4B}" type="pres">
      <dgm:prSet presAssocID="{E123863F-91C9-419E-A4DD-030A4E44B079}" presName="iconBgRect" presStyleLbl="bgShp" presStyleIdx="3" presStyleCnt="4"/>
      <dgm:spPr/>
    </dgm:pt>
    <dgm:pt modelId="{7C0B4174-08BA-46D9-948F-B52430503BA0}" type="pres">
      <dgm:prSet presAssocID="{E123863F-91C9-419E-A4DD-030A4E44B079}" presName="iconRect" presStyleLbl="node1" presStyleIdx="3"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5430D83D-6546-4C0C-9699-CF07CAAE42DD}" type="pres">
      <dgm:prSet presAssocID="{E123863F-91C9-419E-A4DD-030A4E44B079}" presName="spaceRect" presStyleCnt="0"/>
      <dgm:spPr/>
    </dgm:pt>
    <dgm:pt modelId="{64989052-2FA2-4249-891B-C41973C128DC}" type="pres">
      <dgm:prSet presAssocID="{E123863F-91C9-419E-A4DD-030A4E44B079}" presName="textRect" presStyleLbl="revTx" presStyleIdx="3" presStyleCnt="4">
        <dgm:presLayoutVars>
          <dgm:chMax val="1"/>
          <dgm:chPref val="1"/>
        </dgm:presLayoutVars>
      </dgm:prSet>
      <dgm:spPr/>
    </dgm:pt>
  </dgm:ptLst>
  <dgm:cxnLst>
    <dgm:cxn modelId="{2CCAFC10-AD41-4019-BB64-3D9ABBE5C2E0}" type="presOf" srcId="{4FBCDD50-FA02-4642-B059-727DE3EF354B}" destId="{B631F27B-0225-4C70-8347-B5DE071066A8}" srcOrd="0" destOrd="0" presId="urn:microsoft.com/office/officeart/2018/2/layout/IconCircleList"/>
    <dgm:cxn modelId="{20BE5E1C-FE0E-4804-BD69-DCED6EF9E1E1}" srcId="{FAF70E56-6A91-42CF-B199-DDD885809D3D}" destId="{95BB0E21-72BE-4533-B47F-FE4F469CCE89}" srcOrd="2" destOrd="0" parTransId="{623B9563-A615-4F8C-9216-4831E1FE76FE}" sibTransId="{992CC768-4074-4724-9C12-0B80CE7DEA86}"/>
    <dgm:cxn modelId="{4C011621-A932-486C-95B4-33A55B0F96DA}" srcId="{FAF70E56-6A91-42CF-B199-DDD885809D3D}" destId="{4FBCDD50-FA02-4642-B059-727DE3EF354B}" srcOrd="0" destOrd="0" parTransId="{846CE964-5E28-402D-B964-5DE2E11F8756}" sibTransId="{080132B9-B041-43EA-B4BD-D1A92BB80674}"/>
    <dgm:cxn modelId="{FA5FAA21-4507-4590-B824-9A2214E99224}" type="presOf" srcId="{030BCAB5-33F4-474C-838D-ED075B031B97}" destId="{07D37DA3-50B0-48D4-87C1-D376A4307C02}" srcOrd="0" destOrd="0" presId="urn:microsoft.com/office/officeart/2018/2/layout/IconCircleList"/>
    <dgm:cxn modelId="{9D4FE122-98C7-478C-B0AF-95D21F3272DA}" type="presOf" srcId="{FAF70E56-6A91-42CF-B199-DDD885809D3D}" destId="{E7F40ED2-4273-4FE3-A2BB-EC127DF8AF2D}" srcOrd="0" destOrd="0" presId="urn:microsoft.com/office/officeart/2018/2/layout/IconCircleList"/>
    <dgm:cxn modelId="{3870465B-673F-4837-8028-3B6BEBF5D1C6}" srcId="{FAF70E56-6A91-42CF-B199-DDD885809D3D}" destId="{030BCAB5-33F4-474C-838D-ED075B031B97}" srcOrd="1" destOrd="0" parTransId="{4882F6E1-A100-4004-A265-32CA67868268}" sibTransId="{3D487BCE-E613-468E-9673-1F66FA127137}"/>
    <dgm:cxn modelId="{7F622A6E-EF32-4D6F-B4E4-81D8BA7562F9}" type="presOf" srcId="{080132B9-B041-43EA-B4BD-D1A92BB80674}" destId="{2974814A-3B0D-492E-AC2B-8A3BB35110DF}" srcOrd="0" destOrd="0" presId="urn:microsoft.com/office/officeart/2018/2/layout/IconCircleList"/>
    <dgm:cxn modelId="{C2B68087-AC99-4943-8C6E-42B717EFC325}" type="presOf" srcId="{992CC768-4074-4724-9C12-0B80CE7DEA86}" destId="{4ED96959-8105-436C-99CC-FD4695EBADF8}" srcOrd="0" destOrd="0" presId="urn:microsoft.com/office/officeart/2018/2/layout/IconCircleList"/>
    <dgm:cxn modelId="{32FE8AA5-ECD4-4D7B-BF9D-46DCD813E019}" type="presOf" srcId="{3D487BCE-E613-468E-9673-1F66FA127137}" destId="{365B1F84-33E1-411D-87CA-F158886E27A1}" srcOrd="0" destOrd="0" presId="urn:microsoft.com/office/officeart/2018/2/layout/IconCircleList"/>
    <dgm:cxn modelId="{0A8DB1DB-6151-4B44-B066-BC42A609252C}" type="presOf" srcId="{E123863F-91C9-419E-A4DD-030A4E44B079}" destId="{64989052-2FA2-4249-891B-C41973C128DC}" srcOrd="0" destOrd="0" presId="urn:microsoft.com/office/officeart/2018/2/layout/IconCircleList"/>
    <dgm:cxn modelId="{3DA3D0E2-2948-45CA-9E57-55FBA053E57D}" srcId="{FAF70E56-6A91-42CF-B199-DDD885809D3D}" destId="{E123863F-91C9-419E-A4DD-030A4E44B079}" srcOrd="3" destOrd="0" parTransId="{927A2D07-8A38-4602-AC11-03164A045B45}" sibTransId="{0DB9F693-ECEB-4B5E-9159-C23811F64A7B}"/>
    <dgm:cxn modelId="{8AD0BCF6-4D4B-43C9-999C-BA62CB2048FD}" type="presOf" srcId="{95BB0E21-72BE-4533-B47F-FE4F469CCE89}" destId="{669712EC-4A2D-4202-9983-E7ABEC24BC67}" srcOrd="0" destOrd="0" presId="urn:microsoft.com/office/officeart/2018/2/layout/IconCircleList"/>
    <dgm:cxn modelId="{1DE11018-3466-4AAA-B60C-A2ED72C0B5B5}" type="presParOf" srcId="{E7F40ED2-4273-4FE3-A2BB-EC127DF8AF2D}" destId="{BD7FBDCD-1EBD-40F5-BF70-C3CA12CEBAD5}" srcOrd="0" destOrd="0" presId="urn:microsoft.com/office/officeart/2018/2/layout/IconCircleList"/>
    <dgm:cxn modelId="{D57AED4C-F382-49F6-B9A1-F2F0CC59AFF4}" type="presParOf" srcId="{BD7FBDCD-1EBD-40F5-BF70-C3CA12CEBAD5}" destId="{50CE8BA0-35C6-4ACF-A8A6-67DBF2F8B5DE}" srcOrd="0" destOrd="0" presId="urn:microsoft.com/office/officeart/2018/2/layout/IconCircleList"/>
    <dgm:cxn modelId="{2C68AD03-391E-4B29-B891-BAA7D14293BE}" type="presParOf" srcId="{50CE8BA0-35C6-4ACF-A8A6-67DBF2F8B5DE}" destId="{4C5B4663-2CBD-496D-B3CF-20FF8CD7D94C}" srcOrd="0" destOrd="0" presId="urn:microsoft.com/office/officeart/2018/2/layout/IconCircleList"/>
    <dgm:cxn modelId="{61FF318F-892A-4D94-869A-4C6113AD947F}" type="presParOf" srcId="{50CE8BA0-35C6-4ACF-A8A6-67DBF2F8B5DE}" destId="{C80FD246-7769-4430-B8CA-B530B52F4FB3}" srcOrd="1" destOrd="0" presId="urn:microsoft.com/office/officeart/2018/2/layout/IconCircleList"/>
    <dgm:cxn modelId="{09B3F5A2-E389-4C10-8975-00EB03AE5328}" type="presParOf" srcId="{50CE8BA0-35C6-4ACF-A8A6-67DBF2F8B5DE}" destId="{4B25F41D-7B60-4EA7-8277-BE3426F38763}" srcOrd="2" destOrd="0" presId="urn:microsoft.com/office/officeart/2018/2/layout/IconCircleList"/>
    <dgm:cxn modelId="{89E92FA8-684A-4550-8694-776AF0AF7309}" type="presParOf" srcId="{50CE8BA0-35C6-4ACF-A8A6-67DBF2F8B5DE}" destId="{B631F27B-0225-4C70-8347-B5DE071066A8}" srcOrd="3" destOrd="0" presId="urn:microsoft.com/office/officeart/2018/2/layout/IconCircleList"/>
    <dgm:cxn modelId="{0B2F5168-6BEA-42F3-8B2B-AD00AF4CEF2E}" type="presParOf" srcId="{BD7FBDCD-1EBD-40F5-BF70-C3CA12CEBAD5}" destId="{2974814A-3B0D-492E-AC2B-8A3BB35110DF}" srcOrd="1" destOrd="0" presId="urn:microsoft.com/office/officeart/2018/2/layout/IconCircleList"/>
    <dgm:cxn modelId="{4F05A412-06AE-4919-ACDE-F68EC5AD632F}" type="presParOf" srcId="{BD7FBDCD-1EBD-40F5-BF70-C3CA12CEBAD5}" destId="{1D23E342-1677-4C40-B4FE-B4F4C2B73BB1}" srcOrd="2" destOrd="0" presId="urn:microsoft.com/office/officeart/2018/2/layout/IconCircleList"/>
    <dgm:cxn modelId="{202C4C44-BEA1-4936-B1EE-28CC7EE2C26B}" type="presParOf" srcId="{1D23E342-1677-4C40-B4FE-B4F4C2B73BB1}" destId="{19DBF14C-E939-41CC-BE74-11A32EB1C6EB}" srcOrd="0" destOrd="0" presId="urn:microsoft.com/office/officeart/2018/2/layout/IconCircleList"/>
    <dgm:cxn modelId="{DE67B3F8-C4DF-4B3D-8A68-B29E363ED57D}" type="presParOf" srcId="{1D23E342-1677-4C40-B4FE-B4F4C2B73BB1}" destId="{5760F3A0-3216-4B5D-B675-5D3B5B12A922}" srcOrd="1" destOrd="0" presId="urn:microsoft.com/office/officeart/2018/2/layout/IconCircleList"/>
    <dgm:cxn modelId="{27B64449-C281-4521-875B-55B28F5B8A81}" type="presParOf" srcId="{1D23E342-1677-4C40-B4FE-B4F4C2B73BB1}" destId="{5A00434F-BC55-474C-8031-38A23749B98E}" srcOrd="2" destOrd="0" presId="urn:microsoft.com/office/officeart/2018/2/layout/IconCircleList"/>
    <dgm:cxn modelId="{C5D46184-0A32-4514-897B-103B30CF0B90}" type="presParOf" srcId="{1D23E342-1677-4C40-B4FE-B4F4C2B73BB1}" destId="{07D37DA3-50B0-48D4-87C1-D376A4307C02}" srcOrd="3" destOrd="0" presId="urn:microsoft.com/office/officeart/2018/2/layout/IconCircleList"/>
    <dgm:cxn modelId="{9C28BCB0-A45B-42C3-80D7-7EA65C1F3DF8}" type="presParOf" srcId="{BD7FBDCD-1EBD-40F5-BF70-C3CA12CEBAD5}" destId="{365B1F84-33E1-411D-87CA-F158886E27A1}" srcOrd="3" destOrd="0" presId="urn:microsoft.com/office/officeart/2018/2/layout/IconCircleList"/>
    <dgm:cxn modelId="{77A5C8A1-C988-4C12-A062-23EFB2DD7D27}" type="presParOf" srcId="{BD7FBDCD-1EBD-40F5-BF70-C3CA12CEBAD5}" destId="{7B74AB08-FC03-4585-9656-98657085AC68}" srcOrd="4" destOrd="0" presId="urn:microsoft.com/office/officeart/2018/2/layout/IconCircleList"/>
    <dgm:cxn modelId="{B1990004-933E-4398-BC01-3E541D90BA38}" type="presParOf" srcId="{7B74AB08-FC03-4585-9656-98657085AC68}" destId="{DD644FE6-6920-4B21-AE6C-C9BF5DFA0EE7}" srcOrd="0" destOrd="0" presId="urn:microsoft.com/office/officeart/2018/2/layout/IconCircleList"/>
    <dgm:cxn modelId="{38D0BF70-A39F-421F-980E-5652741128CE}" type="presParOf" srcId="{7B74AB08-FC03-4585-9656-98657085AC68}" destId="{47032316-23BD-4571-83AC-955BDED4F520}" srcOrd="1" destOrd="0" presId="urn:microsoft.com/office/officeart/2018/2/layout/IconCircleList"/>
    <dgm:cxn modelId="{F4B606B4-8232-4F9F-A92F-0CBFB4F680A9}" type="presParOf" srcId="{7B74AB08-FC03-4585-9656-98657085AC68}" destId="{0012DE81-005D-4B04-B8FD-13D98D233F01}" srcOrd="2" destOrd="0" presId="urn:microsoft.com/office/officeart/2018/2/layout/IconCircleList"/>
    <dgm:cxn modelId="{32B16406-3419-4ADE-A348-B866A6C93BE5}" type="presParOf" srcId="{7B74AB08-FC03-4585-9656-98657085AC68}" destId="{669712EC-4A2D-4202-9983-E7ABEC24BC67}" srcOrd="3" destOrd="0" presId="urn:microsoft.com/office/officeart/2018/2/layout/IconCircleList"/>
    <dgm:cxn modelId="{58DB232F-98BC-4D4D-870D-0D1FC65CF97B}" type="presParOf" srcId="{BD7FBDCD-1EBD-40F5-BF70-C3CA12CEBAD5}" destId="{4ED96959-8105-436C-99CC-FD4695EBADF8}" srcOrd="5" destOrd="0" presId="urn:microsoft.com/office/officeart/2018/2/layout/IconCircleList"/>
    <dgm:cxn modelId="{864A2A73-C66E-4A20-BA96-FD40C5B3ED39}" type="presParOf" srcId="{BD7FBDCD-1EBD-40F5-BF70-C3CA12CEBAD5}" destId="{FD169A75-FF25-4645-AABD-972171666A2C}" srcOrd="6" destOrd="0" presId="urn:microsoft.com/office/officeart/2018/2/layout/IconCircleList"/>
    <dgm:cxn modelId="{CD704A0B-EFB4-4C6D-BC63-FE8C1E5F8F11}" type="presParOf" srcId="{FD169A75-FF25-4645-AABD-972171666A2C}" destId="{0AFCCE0D-010C-4215-8BFD-4B8C6D3C1E4B}" srcOrd="0" destOrd="0" presId="urn:microsoft.com/office/officeart/2018/2/layout/IconCircleList"/>
    <dgm:cxn modelId="{F9EE4366-FD68-43E6-B498-4ACAC9B35FBE}" type="presParOf" srcId="{FD169A75-FF25-4645-AABD-972171666A2C}" destId="{7C0B4174-08BA-46D9-948F-B52430503BA0}" srcOrd="1" destOrd="0" presId="urn:microsoft.com/office/officeart/2018/2/layout/IconCircleList"/>
    <dgm:cxn modelId="{8FC6F496-10CD-4C08-9A2F-FFEC4E877682}" type="presParOf" srcId="{FD169A75-FF25-4645-AABD-972171666A2C}" destId="{5430D83D-6546-4C0C-9699-CF07CAAE42DD}" srcOrd="2" destOrd="0" presId="urn:microsoft.com/office/officeart/2018/2/layout/IconCircleList"/>
    <dgm:cxn modelId="{420B3319-803D-4D7E-9AA2-DC106BB9F331}" type="presParOf" srcId="{FD169A75-FF25-4645-AABD-972171666A2C}" destId="{64989052-2FA2-4249-891B-C41973C128D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67848E-AD9C-4EDC-8E6E-BDE156FC998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6E534D3-1A3F-4182-B735-0A75F4EF02B0}">
      <dgm:prSet/>
      <dgm:spPr/>
      <dgm:t>
        <a:bodyPr/>
        <a:lstStyle/>
        <a:p>
          <a:pPr>
            <a:lnSpc>
              <a:spcPct val="100000"/>
            </a:lnSpc>
            <a:defRPr cap="all"/>
          </a:pPr>
          <a:r>
            <a:rPr lang="en-US"/>
            <a:t> converting information needs about clinical problems into clear questions</a:t>
          </a:r>
        </a:p>
      </dgm:t>
    </dgm:pt>
    <dgm:pt modelId="{81E5DDE2-02C1-41C4-AC26-3A9321C01CF8}" type="parTrans" cxnId="{FE8490B8-EDC2-4704-8B18-875AD9848540}">
      <dgm:prSet/>
      <dgm:spPr/>
      <dgm:t>
        <a:bodyPr/>
        <a:lstStyle/>
        <a:p>
          <a:endParaRPr lang="en-US"/>
        </a:p>
      </dgm:t>
    </dgm:pt>
    <dgm:pt modelId="{17D52968-24F5-401C-8C9A-1EC5789B79D8}" type="sibTrans" cxnId="{FE8490B8-EDC2-4704-8B18-875AD9848540}">
      <dgm:prSet/>
      <dgm:spPr/>
      <dgm:t>
        <a:bodyPr/>
        <a:lstStyle/>
        <a:p>
          <a:endParaRPr lang="en-US"/>
        </a:p>
      </dgm:t>
    </dgm:pt>
    <dgm:pt modelId="{F8A438FB-6F11-4CAA-9215-0F4BC69E3373}">
      <dgm:prSet/>
      <dgm:spPr/>
      <dgm:t>
        <a:bodyPr/>
        <a:lstStyle/>
        <a:p>
          <a:pPr>
            <a:lnSpc>
              <a:spcPct val="100000"/>
            </a:lnSpc>
            <a:defRPr cap="all"/>
          </a:pPr>
          <a:r>
            <a:rPr lang="en-US"/>
            <a:t> seeking evidence to answer those questions</a:t>
          </a:r>
        </a:p>
      </dgm:t>
    </dgm:pt>
    <dgm:pt modelId="{BC711797-7E47-49DF-86DE-98A8032EAD0D}" type="parTrans" cxnId="{E40309CC-1493-4D9D-BEED-319CB423E0A0}">
      <dgm:prSet/>
      <dgm:spPr/>
      <dgm:t>
        <a:bodyPr/>
        <a:lstStyle/>
        <a:p>
          <a:endParaRPr lang="en-US"/>
        </a:p>
      </dgm:t>
    </dgm:pt>
    <dgm:pt modelId="{54AC0523-F99C-424F-8DCD-E2110EC4CAFF}" type="sibTrans" cxnId="{E40309CC-1493-4D9D-BEED-319CB423E0A0}">
      <dgm:prSet/>
      <dgm:spPr/>
      <dgm:t>
        <a:bodyPr/>
        <a:lstStyle/>
        <a:p>
          <a:endParaRPr lang="en-US"/>
        </a:p>
      </dgm:t>
    </dgm:pt>
    <dgm:pt modelId="{3FC4F35A-65EC-4764-ACFF-CE966549B6CC}">
      <dgm:prSet/>
      <dgm:spPr/>
      <dgm:t>
        <a:bodyPr/>
        <a:lstStyle/>
        <a:p>
          <a:pPr>
            <a:lnSpc>
              <a:spcPct val="100000"/>
            </a:lnSpc>
            <a:defRPr cap="all"/>
          </a:pPr>
          <a:r>
            <a:rPr lang="en-US"/>
            <a:t> evaluating (critically appraising) the evidence for its validity (truthfulness) and usefulness</a:t>
          </a:r>
        </a:p>
      </dgm:t>
    </dgm:pt>
    <dgm:pt modelId="{018688F7-F2EF-4969-8CFA-8D7BE784B1D9}" type="parTrans" cxnId="{2AE0E4CC-EE1D-4F1D-AC9F-4C42E9A78FAB}">
      <dgm:prSet/>
      <dgm:spPr/>
      <dgm:t>
        <a:bodyPr/>
        <a:lstStyle/>
        <a:p>
          <a:endParaRPr lang="en-US"/>
        </a:p>
      </dgm:t>
    </dgm:pt>
    <dgm:pt modelId="{12E7FC3A-F65F-4CE1-8F76-06014BBA2A45}" type="sibTrans" cxnId="{2AE0E4CC-EE1D-4F1D-AC9F-4C42E9A78FAB}">
      <dgm:prSet/>
      <dgm:spPr/>
      <dgm:t>
        <a:bodyPr/>
        <a:lstStyle/>
        <a:p>
          <a:endParaRPr lang="en-US"/>
        </a:p>
      </dgm:t>
    </dgm:pt>
    <dgm:pt modelId="{04AFE669-F87B-439A-BAA3-92C4AE7AE100}">
      <dgm:prSet/>
      <dgm:spPr/>
      <dgm:t>
        <a:bodyPr/>
        <a:lstStyle/>
        <a:p>
          <a:pPr>
            <a:lnSpc>
              <a:spcPct val="100000"/>
            </a:lnSpc>
            <a:defRPr cap="all"/>
          </a:pPr>
          <a:r>
            <a:rPr lang="en-US"/>
            <a:t> evaluating performance and the outcome of the decision.</a:t>
          </a:r>
        </a:p>
      </dgm:t>
    </dgm:pt>
    <dgm:pt modelId="{C93E64C7-EDEF-4777-8029-854EB6B5C041}" type="parTrans" cxnId="{1058E132-A892-4649-B84E-E6AE19423E56}">
      <dgm:prSet/>
      <dgm:spPr/>
      <dgm:t>
        <a:bodyPr/>
        <a:lstStyle/>
        <a:p>
          <a:endParaRPr lang="en-US"/>
        </a:p>
      </dgm:t>
    </dgm:pt>
    <dgm:pt modelId="{0CAE476A-3197-4FD3-BFA8-A3C333AB972A}" type="sibTrans" cxnId="{1058E132-A892-4649-B84E-E6AE19423E56}">
      <dgm:prSet/>
      <dgm:spPr/>
      <dgm:t>
        <a:bodyPr/>
        <a:lstStyle/>
        <a:p>
          <a:endParaRPr lang="en-US"/>
        </a:p>
      </dgm:t>
    </dgm:pt>
    <dgm:pt modelId="{85D4FCBA-F1CA-4BBE-BF28-159C1D86869A}">
      <dgm:prSet phldr="0"/>
      <dgm:spPr/>
      <dgm:t>
        <a:bodyPr/>
        <a:lstStyle/>
        <a:p>
          <a:pPr>
            <a:lnSpc>
              <a:spcPct val="100000"/>
            </a:lnSpc>
            <a:defRPr cap="all"/>
          </a:pPr>
          <a:r>
            <a:rPr lang="en-US"/>
            <a:t> integrating findings with clinical expertise, patient needs, and patient preferences to reach a decision as to the optimum course of action, and then applying this decision</a:t>
          </a:r>
        </a:p>
      </dgm:t>
    </dgm:pt>
    <dgm:pt modelId="{A6B732B8-9073-408B-B45A-2A7B01F33222}" type="parTrans" cxnId="{72F8DCB9-81D4-42F5-BE11-16E369EEC075}">
      <dgm:prSet/>
      <dgm:spPr/>
    </dgm:pt>
    <dgm:pt modelId="{A8E7D8F2-5E20-472F-8320-AC982A5479E5}" type="sibTrans" cxnId="{72F8DCB9-81D4-42F5-BE11-16E369EEC075}">
      <dgm:prSet/>
      <dgm:spPr/>
      <dgm:t>
        <a:bodyPr/>
        <a:lstStyle/>
        <a:p>
          <a:endParaRPr lang="en-US"/>
        </a:p>
      </dgm:t>
    </dgm:pt>
    <dgm:pt modelId="{3CF76D88-A3A3-4B2E-991D-88CFCE354721}" type="pres">
      <dgm:prSet presAssocID="{8767848E-AD9C-4EDC-8E6E-BDE156FC9987}" presName="root" presStyleCnt="0">
        <dgm:presLayoutVars>
          <dgm:dir/>
          <dgm:resizeHandles val="exact"/>
        </dgm:presLayoutVars>
      </dgm:prSet>
      <dgm:spPr/>
    </dgm:pt>
    <dgm:pt modelId="{A1266DAA-7D97-453C-BC90-C48FA2D976FA}" type="pres">
      <dgm:prSet presAssocID="{56E534D3-1A3F-4182-B735-0A75F4EF02B0}" presName="compNode" presStyleCnt="0"/>
      <dgm:spPr/>
    </dgm:pt>
    <dgm:pt modelId="{4F90F8A8-6D68-4C4B-8677-48F15A5F7F54}" type="pres">
      <dgm:prSet presAssocID="{56E534D3-1A3F-4182-B735-0A75F4EF02B0}" presName="iconBgRect" presStyleLbl="bgShp" presStyleIdx="0" presStyleCnt="5"/>
      <dgm:spPr/>
    </dgm:pt>
    <dgm:pt modelId="{D1F080B8-C97B-4481-8061-B7925F080821}" type="pres">
      <dgm:prSet presAssocID="{56E534D3-1A3F-4182-B735-0A75F4EF02B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4DFD4714-47A9-4CB0-83D3-311BC8346BC4}" type="pres">
      <dgm:prSet presAssocID="{56E534D3-1A3F-4182-B735-0A75F4EF02B0}" presName="spaceRect" presStyleCnt="0"/>
      <dgm:spPr/>
    </dgm:pt>
    <dgm:pt modelId="{0055A3F4-B120-4C00-AAE2-E8AB1E059BEE}" type="pres">
      <dgm:prSet presAssocID="{56E534D3-1A3F-4182-B735-0A75F4EF02B0}" presName="textRect" presStyleLbl="revTx" presStyleIdx="0" presStyleCnt="5">
        <dgm:presLayoutVars>
          <dgm:chMax val="1"/>
          <dgm:chPref val="1"/>
        </dgm:presLayoutVars>
      </dgm:prSet>
      <dgm:spPr/>
    </dgm:pt>
    <dgm:pt modelId="{50EB73F5-F42C-4DCB-9BBB-37B6E8E4D2CB}" type="pres">
      <dgm:prSet presAssocID="{17D52968-24F5-401C-8C9A-1EC5789B79D8}" presName="sibTrans" presStyleCnt="0"/>
      <dgm:spPr/>
    </dgm:pt>
    <dgm:pt modelId="{7AEAAF55-DA10-40F8-8C17-C5A7443AFFFB}" type="pres">
      <dgm:prSet presAssocID="{F8A438FB-6F11-4CAA-9215-0F4BC69E3373}" presName="compNode" presStyleCnt="0"/>
      <dgm:spPr/>
    </dgm:pt>
    <dgm:pt modelId="{00908AE0-FBF8-4BE5-8AA3-E315167D5F51}" type="pres">
      <dgm:prSet presAssocID="{F8A438FB-6F11-4CAA-9215-0F4BC69E3373}" presName="iconBgRect" presStyleLbl="bgShp" presStyleIdx="1" presStyleCnt="5"/>
      <dgm:spPr/>
    </dgm:pt>
    <dgm:pt modelId="{CB301C48-650E-4694-8CBD-9F1A1304A2C2}" type="pres">
      <dgm:prSet presAssocID="{F8A438FB-6F11-4CAA-9215-0F4BC69E337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13741331-465F-4EF9-8113-DC3569C46BEA}" type="pres">
      <dgm:prSet presAssocID="{F8A438FB-6F11-4CAA-9215-0F4BC69E3373}" presName="spaceRect" presStyleCnt="0"/>
      <dgm:spPr/>
    </dgm:pt>
    <dgm:pt modelId="{9AF07B2C-1778-41A8-87A5-5F9F23E50025}" type="pres">
      <dgm:prSet presAssocID="{F8A438FB-6F11-4CAA-9215-0F4BC69E3373}" presName="textRect" presStyleLbl="revTx" presStyleIdx="1" presStyleCnt="5">
        <dgm:presLayoutVars>
          <dgm:chMax val="1"/>
          <dgm:chPref val="1"/>
        </dgm:presLayoutVars>
      </dgm:prSet>
      <dgm:spPr/>
    </dgm:pt>
    <dgm:pt modelId="{F9898E59-39D2-40E0-907B-3EF41D46FE14}" type="pres">
      <dgm:prSet presAssocID="{54AC0523-F99C-424F-8DCD-E2110EC4CAFF}" presName="sibTrans" presStyleCnt="0"/>
      <dgm:spPr/>
    </dgm:pt>
    <dgm:pt modelId="{9D760E01-AD2F-4E03-9758-0944BD1143EF}" type="pres">
      <dgm:prSet presAssocID="{3FC4F35A-65EC-4764-ACFF-CE966549B6CC}" presName="compNode" presStyleCnt="0"/>
      <dgm:spPr/>
    </dgm:pt>
    <dgm:pt modelId="{071C261D-B5B0-4B2B-BBD8-6FA435E0B340}" type="pres">
      <dgm:prSet presAssocID="{3FC4F35A-65EC-4764-ACFF-CE966549B6CC}" presName="iconBgRect" presStyleLbl="bgShp" presStyleIdx="2" presStyleCnt="5"/>
      <dgm:spPr/>
    </dgm:pt>
    <dgm:pt modelId="{454A21F8-FDED-4798-930B-67DEEBCA0009}" type="pres">
      <dgm:prSet presAssocID="{3FC4F35A-65EC-4764-ACFF-CE966549B6C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8416E4B9-31BF-400A-8726-2D5379603B36}" type="pres">
      <dgm:prSet presAssocID="{3FC4F35A-65EC-4764-ACFF-CE966549B6CC}" presName="spaceRect" presStyleCnt="0"/>
      <dgm:spPr/>
    </dgm:pt>
    <dgm:pt modelId="{CA2DDF8E-421E-4EFD-A8D3-10F167188988}" type="pres">
      <dgm:prSet presAssocID="{3FC4F35A-65EC-4764-ACFF-CE966549B6CC}" presName="textRect" presStyleLbl="revTx" presStyleIdx="2" presStyleCnt="5">
        <dgm:presLayoutVars>
          <dgm:chMax val="1"/>
          <dgm:chPref val="1"/>
        </dgm:presLayoutVars>
      </dgm:prSet>
      <dgm:spPr/>
    </dgm:pt>
    <dgm:pt modelId="{CF029BD3-55DB-49E4-AA0A-9BC9B9CD0D2A}" type="pres">
      <dgm:prSet presAssocID="{12E7FC3A-F65F-4CE1-8F76-06014BBA2A45}" presName="sibTrans" presStyleCnt="0"/>
      <dgm:spPr/>
    </dgm:pt>
    <dgm:pt modelId="{3C8D2841-A369-4C1D-A5AC-D4A2A17CF6A1}" type="pres">
      <dgm:prSet presAssocID="{85D4FCBA-F1CA-4BBE-BF28-159C1D86869A}" presName="compNode" presStyleCnt="0"/>
      <dgm:spPr/>
    </dgm:pt>
    <dgm:pt modelId="{48EB01A1-4A1D-4BE2-90D0-2A03E816EE17}" type="pres">
      <dgm:prSet presAssocID="{85D4FCBA-F1CA-4BBE-BF28-159C1D86869A}" presName="iconBgRect" presStyleLbl="bgShp" presStyleIdx="3" presStyleCnt="5"/>
      <dgm:spPr/>
    </dgm:pt>
    <dgm:pt modelId="{E0655CA2-6786-4BFF-AFD5-9243028B8570}" type="pres">
      <dgm:prSet presAssocID="{85D4FCBA-F1CA-4BBE-BF28-159C1D86869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cision chart"/>
        </a:ext>
      </dgm:extLst>
    </dgm:pt>
    <dgm:pt modelId="{7BBBABCE-EB74-493E-B0A3-BE2E76765133}" type="pres">
      <dgm:prSet presAssocID="{85D4FCBA-F1CA-4BBE-BF28-159C1D86869A}" presName="spaceRect" presStyleCnt="0"/>
      <dgm:spPr/>
    </dgm:pt>
    <dgm:pt modelId="{0F75E522-7DAA-4F00-858C-1FEE516F984D}" type="pres">
      <dgm:prSet presAssocID="{85D4FCBA-F1CA-4BBE-BF28-159C1D86869A}" presName="textRect" presStyleLbl="revTx" presStyleIdx="3" presStyleCnt="5">
        <dgm:presLayoutVars>
          <dgm:chMax val="1"/>
          <dgm:chPref val="1"/>
        </dgm:presLayoutVars>
      </dgm:prSet>
      <dgm:spPr/>
    </dgm:pt>
    <dgm:pt modelId="{72757E5F-61AB-4A4D-8BF1-DC767E9CC0D8}" type="pres">
      <dgm:prSet presAssocID="{A8E7D8F2-5E20-472F-8320-AC982A5479E5}" presName="sibTrans" presStyleCnt="0"/>
      <dgm:spPr/>
    </dgm:pt>
    <dgm:pt modelId="{FD5B0D6E-86FB-43D7-9FE0-E20893BCD30C}" type="pres">
      <dgm:prSet presAssocID="{04AFE669-F87B-439A-BAA3-92C4AE7AE100}" presName="compNode" presStyleCnt="0"/>
      <dgm:spPr/>
    </dgm:pt>
    <dgm:pt modelId="{8F351B98-1670-4309-8C8D-A37CA8D3C4D8}" type="pres">
      <dgm:prSet presAssocID="{04AFE669-F87B-439A-BAA3-92C4AE7AE100}" presName="iconBgRect" presStyleLbl="bgShp" presStyleIdx="4" presStyleCnt="5"/>
      <dgm:spPr/>
    </dgm:pt>
    <dgm:pt modelId="{4443186E-2731-4B3C-A200-F4EA94BD8008}" type="pres">
      <dgm:prSet presAssocID="{04AFE669-F87B-439A-BAA3-92C4AE7AE10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ears"/>
        </a:ext>
      </dgm:extLst>
    </dgm:pt>
    <dgm:pt modelId="{5E7186E2-D303-4A31-8D94-EE44FF2ABF30}" type="pres">
      <dgm:prSet presAssocID="{04AFE669-F87B-439A-BAA3-92C4AE7AE100}" presName="spaceRect" presStyleCnt="0"/>
      <dgm:spPr/>
    </dgm:pt>
    <dgm:pt modelId="{08B21690-EF6F-4F65-BD2F-016525708513}" type="pres">
      <dgm:prSet presAssocID="{04AFE669-F87B-439A-BAA3-92C4AE7AE100}" presName="textRect" presStyleLbl="revTx" presStyleIdx="4" presStyleCnt="5">
        <dgm:presLayoutVars>
          <dgm:chMax val="1"/>
          <dgm:chPref val="1"/>
        </dgm:presLayoutVars>
      </dgm:prSet>
      <dgm:spPr/>
    </dgm:pt>
  </dgm:ptLst>
  <dgm:cxnLst>
    <dgm:cxn modelId="{D3ED7020-4CA5-4DBC-B068-EC61C91E112A}" type="presOf" srcId="{3FC4F35A-65EC-4764-ACFF-CE966549B6CC}" destId="{CA2DDF8E-421E-4EFD-A8D3-10F167188988}" srcOrd="0" destOrd="0" presId="urn:microsoft.com/office/officeart/2018/5/layout/IconCircleLabelList"/>
    <dgm:cxn modelId="{2191022C-26CE-4E98-B370-30194F21D5B0}" type="presOf" srcId="{04AFE669-F87B-439A-BAA3-92C4AE7AE100}" destId="{08B21690-EF6F-4F65-BD2F-016525708513}" srcOrd="0" destOrd="0" presId="urn:microsoft.com/office/officeart/2018/5/layout/IconCircleLabelList"/>
    <dgm:cxn modelId="{1058E132-A892-4649-B84E-E6AE19423E56}" srcId="{8767848E-AD9C-4EDC-8E6E-BDE156FC9987}" destId="{04AFE669-F87B-439A-BAA3-92C4AE7AE100}" srcOrd="4" destOrd="0" parTransId="{C93E64C7-EDEF-4777-8029-854EB6B5C041}" sibTransId="{0CAE476A-3197-4FD3-BFA8-A3C333AB972A}"/>
    <dgm:cxn modelId="{AFEEA9A1-04DC-4ACA-A8E4-3F6AD4BE7271}" type="presOf" srcId="{F8A438FB-6F11-4CAA-9215-0F4BC69E3373}" destId="{9AF07B2C-1778-41A8-87A5-5F9F23E50025}" srcOrd="0" destOrd="0" presId="urn:microsoft.com/office/officeart/2018/5/layout/IconCircleLabelList"/>
    <dgm:cxn modelId="{FE8490B8-EDC2-4704-8B18-875AD9848540}" srcId="{8767848E-AD9C-4EDC-8E6E-BDE156FC9987}" destId="{56E534D3-1A3F-4182-B735-0A75F4EF02B0}" srcOrd="0" destOrd="0" parTransId="{81E5DDE2-02C1-41C4-AC26-3A9321C01CF8}" sibTransId="{17D52968-24F5-401C-8C9A-1EC5789B79D8}"/>
    <dgm:cxn modelId="{72F8DCB9-81D4-42F5-BE11-16E369EEC075}" srcId="{8767848E-AD9C-4EDC-8E6E-BDE156FC9987}" destId="{85D4FCBA-F1CA-4BBE-BF28-159C1D86869A}" srcOrd="3" destOrd="0" parTransId="{A6B732B8-9073-408B-B45A-2A7B01F33222}" sibTransId="{A8E7D8F2-5E20-472F-8320-AC982A5479E5}"/>
    <dgm:cxn modelId="{3BD2B3BB-376D-48AA-AAFF-41205C1A6C54}" type="presOf" srcId="{8767848E-AD9C-4EDC-8E6E-BDE156FC9987}" destId="{3CF76D88-A3A3-4B2E-991D-88CFCE354721}" srcOrd="0" destOrd="0" presId="urn:microsoft.com/office/officeart/2018/5/layout/IconCircleLabelList"/>
    <dgm:cxn modelId="{E40309CC-1493-4D9D-BEED-319CB423E0A0}" srcId="{8767848E-AD9C-4EDC-8E6E-BDE156FC9987}" destId="{F8A438FB-6F11-4CAA-9215-0F4BC69E3373}" srcOrd="1" destOrd="0" parTransId="{BC711797-7E47-49DF-86DE-98A8032EAD0D}" sibTransId="{54AC0523-F99C-424F-8DCD-E2110EC4CAFF}"/>
    <dgm:cxn modelId="{2AE0E4CC-EE1D-4F1D-AC9F-4C42E9A78FAB}" srcId="{8767848E-AD9C-4EDC-8E6E-BDE156FC9987}" destId="{3FC4F35A-65EC-4764-ACFF-CE966549B6CC}" srcOrd="2" destOrd="0" parTransId="{018688F7-F2EF-4969-8CFA-8D7BE784B1D9}" sibTransId="{12E7FC3A-F65F-4CE1-8F76-06014BBA2A45}"/>
    <dgm:cxn modelId="{C90FBECF-60B1-4776-BC10-70B8C3A38F2A}" type="presOf" srcId="{85D4FCBA-F1CA-4BBE-BF28-159C1D86869A}" destId="{0F75E522-7DAA-4F00-858C-1FEE516F984D}" srcOrd="0" destOrd="0" presId="urn:microsoft.com/office/officeart/2018/5/layout/IconCircleLabelList"/>
    <dgm:cxn modelId="{931533D6-6897-4BD9-9FEC-57B361675CAF}" type="presOf" srcId="{56E534D3-1A3F-4182-B735-0A75F4EF02B0}" destId="{0055A3F4-B120-4C00-AAE2-E8AB1E059BEE}" srcOrd="0" destOrd="0" presId="urn:microsoft.com/office/officeart/2018/5/layout/IconCircleLabelList"/>
    <dgm:cxn modelId="{0DA07AC1-5BC5-4251-87EE-B8931E9715F6}" type="presParOf" srcId="{3CF76D88-A3A3-4B2E-991D-88CFCE354721}" destId="{A1266DAA-7D97-453C-BC90-C48FA2D976FA}" srcOrd="0" destOrd="0" presId="urn:microsoft.com/office/officeart/2018/5/layout/IconCircleLabelList"/>
    <dgm:cxn modelId="{B018ABCD-5D98-453B-A41B-7D1B0BBE7B6C}" type="presParOf" srcId="{A1266DAA-7D97-453C-BC90-C48FA2D976FA}" destId="{4F90F8A8-6D68-4C4B-8677-48F15A5F7F54}" srcOrd="0" destOrd="0" presId="urn:microsoft.com/office/officeart/2018/5/layout/IconCircleLabelList"/>
    <dgm:cxn modelId="{7B5B7C87-F1CA-4E50-95DA-6B068D380C4A}" type="presParOf" srcId="{A1266DAA-7D97-453C-BC90-C48FA2D976FA}" destId="{D1F080B8-C97B-4481-8061-B7925F080821}" srcOrd="1" destOrd="0" presId="urn:microsoft.com/office/officeart/2018/5/layout/IconCircleLabelList"/>
    <dgm:cxn modelId="{8070FCA5-57F1-40E4-86C3-58C5BB36EB18}" type="presParOf" srcId="{A1266DAA-7D97-453C-BC90-C48FA2D976FA}" destId="{4DFD4714-47A9-4CB0-83D3-311BC8346BC4}" srcOrd="2" destOrd="0" presId="urn:microsoft.com/office/officeart/2018/5/layout/IconCircleLabelList"/>
    <dgm:cxn modelId="{59CC84A1-C65D-4543-B846-34FCD29C14F3}" type="presParOf" srcId="{A1266DAA-7D97-453C-BC90-C48FA2D976FA}" destId="{0055A3F4-B120-4C00-AAE2-E8AB1E059BEE}" srcOrd="3" destOrd="0" presId="urn:microsoft.com/office/officeart/2018/5/layout/IconCircleLabelList"/>
    <dgm:cxn modelId="{58EDBDA5-5681-4028-A3DE-F781C7154ED1}" type="presParOf" srcId="{3CF76D88-A3A3-4B2E-991D-88CFCE354721}" destId="{50EB73F5-F42C-4DCB-9BBB-37B6E8E4D2CB}" srcOrd="1" destOrd="0" presId="urn:microsoft.com/office/officeart/2018/5/layout/IconCircleLabelList"/>
    <dgm:cxn modelId="{E29F0649-79CC-42C8-8DC1-1228E609727C}" type="presParOf" srcId="{3CF76D88-A3A3-4B2E-991D-88CFCE354721}" destId="{7AEAAF55-DA10-40F8-8C17-C5A7443AFFFB}" srcOrd="2" destOrd="0" presId="urn:microsoft.com/office/officeart/2018/5/layout/IconCircleLabelList"/>
    <dgm:cxn modelId="{0B3B727D-6B40-4377-8028-FA07B1F063C6}" type="presParOf" srcId="{7AEAAF55-DA10-40F8-8C17-C5A7443AFFFB}" destId="{00908AE0-FBF8-4BE5-8AA3-E315167D5F51}" srcOrd="0" destOrd="0" presId="urn:microsoft.com/office/officeart/2018/5/layout/IconCircleLabelList"/>
    <dgm:cxn modelId="{D36399EA-2A28-442F-9A56-310D2CEBD185}" type="presParOf" srcId="{7AEAAF55-DA10-40F8-8C17-C5A7443AFFFB}" destId="{CB301C48-650E-4694-8CBD-9F1A1304A2C2}" srcOrd="1" destOrd="0" presId="urn:microsoft.com/office/officeart/2018/5/layout/IconCircleLabelList"/>
    <dgm:cxn modelId="{326F46CD-4FE2-4DA5-99D2-8FD7ABFBC493}" type="presParOf" srcId="{7AEAAF55-DA10-40F8-8C17-C5A7443AFFFB}" destId="{13741331-465F-4EF9-8113-DC3569C46BEA}" srcOrd="2" destOrd="0" presId="urn:microsoft.com/office/officeart/2018/5/layout/IconCircleLabelList"/>
    <dgm:cxn modelId="{33599747-DCB9-4ED8-9D9D-A2B9FB7EFDB3}" type="presParOf" srcId="{7AEAAF55-DA10-40F8-8C17-C5A7443AFFFB}" destId="{9AF07B2C-1778-41A8-87A5-5F9F23E50025}" srcOrd="3" destOrd="0" presId="urn:microsoft.com/office/officeart/2018/5/layout/IconCircleLabelList"/>
    <dgm:cxn modelId="{D27B019B-0E5B-4A7A-A3A5-200A991E577B}" type="presParOf" srcId="{3CF76D88-A3A3-4B2E-991D-88CFCE354721}" destId="{F9898E59-39D2-40E0-907B-3EF41D46FE14}" srcOrd="3" destOrd="0" presId="urn:microsoft.com/office/officeart/2018/5/layout/IconCircleLabelList"/>
    <dgm:cxn modelId="{87C27563-34DF-4FBC-A490-AA487CC9A74F}" type="presParOf" srcId="{3CF76D88-A3A3-4B2E-991D-88CFCE354721}" destId="{9D760E01-AD2F-4E03-9758-0944BD1143EF}" srcOrd="4" destOrd="0" presId="urn:microsoft.com/office/officeart/2018/5/layout/IconCircleLabelList"/>
    <dgm:cxn modelId="{943E42BD-A8AA-4F69-9A83-34FBAD5477B9}" type="presParOf" srcId="{9D760E01-AD2F-4E03-9758-0944BD1143EF}" destId="{071C261D-B5B0-4B2B-BBD8-6FA435E0B340}" srcOrd="0" destOrd="0" presId="urn:microsoft.com/office/officeart/2018/5/layout/IconCircleLabelList"/>
    <dgm:cxn modelId="{8120A469-CF5F-47CC-B327-87BE9F61132C}" type="presParOf" srcId="{9D760E01-AD2F-4E03-9758-0944BD1143EF}" destId="{454A21F8-FDED-4798-930B-67DEEBCA0009}" srcOrd="1" destOrd="0" presId="urn:microsoft.com/office/officeart/2018/5/layout/IconCircleLabelList"/>
    <dgm:cxn modelId="{C25357D9-BE46-4586-8589-8A93CB6371A0}" type="presParOf" srcId="{9D760E01-AD2F-4E03-9758-0944BD1143EF}" destId="{8416E4B9-31BF-400A-8726-2D5379603B36}" srcOrd="2" destOrd="0" presId="urn:microsoft.com/office/officeart/2018/5/layout/IconCircleLabelList"/>
    <dgm:cxn modelId="{4322692F-71E1-43BE-A719-D9D10D7B9A8F}" type="presParOf" srcId="{9D760E01-AD2F-4E03-9758-0944BD1143EF}" destId="{CA2DDF8E-421E-4EFD-A8D3-10F167188988}" srcOrd="3" destOrd="0" presId="urn:microsoft.com/office/officeart/2018/5/layout/IconCircleLabelList"/>
    <dgm:cxn modelId="{BAB26288-AB00-441B-8E95-968870BC2DDC}" type="presParOf" srcId="{3CF76D88-A3A3-4B2E-991D-88CFCE354721}" destId="{CF029BD3-55DB-49E4-AA0A-9BC9B9CD0D2A}" srcOrd="5" destOrd="0" presId="urn:microsoft.com/office/officeart/2018/5/layout/IconCircleLabelList"/>
    <dgm:cxn modelId="{4E469D6A-BAEF-4AE2-83FF-D1F6ABDBC212}" type="presParOf" srcId="{3CF76D88-A3A3-4B2E-991D-88CFCE354721}" destId="{3C8D2841-A369-4C1D-A5AC-D4A2A17CF6A1}" srcOrd="6" destOrd="0" presId="urn:microsoft.com/office/officeart/2018/5/layout/IconCircleLabelList"/>
    <dgm:cxn modelId="{FD276675-532F-48F9-87A6-FA222C8EB826}" type="presParOf" srcId="{3C8D2841-A369-4C1D-A5AC-D4A2A17CF6A1}" destId="{48EB01A1-4A1D-4BE2-90D0-2A03E816EE17}" srcOrd="0" destOrd="0" presId="urn:microsoft.com/office/officeart/2018/5/layout/IconCircleLabelList"/>
    <dgm:cxn modelId="{D3191DD4-4159-4152-B6FD-79BB08DC7D5E}" type="presParOf" srcId="{3C8D2841-A369-4C1D-A5AC-D4A2A17CF6A1}" destId="{E0655CA2-6786-4BFF-AFD5-9243028B8570}" srcOrd="1" destOrd="0" presId="urn:microsoft.com/office/officeart/2018/5/layout/IconCircleLabelList"/>
    <dgm:cxn modelId="{15980028-B14E-47B0-ADD2-6B01CE577EB5}" type="presParOf" srcId="{3C8D2841-A369-4C1D-A5AC-D4A2A17CF6A1}" destId="{7BBBABCE-EB74-493E-B0A3-BE2E76765133}" srcOrd="2" destOrd="0" presId="urn:microsoft.com/office/officeart/2018/5/layout/IconCircleLabelList"/>
    <dgm:cxn modelId="{EC002315-84C9-444D-ADAB-815B16D7796C}" type="presParOf" srcId="{3C8D2841-A369-4C1D-A5AC-D4A2A17CF6A1}" destId="{0F75E522-7DAA-4F00-858C-1FEE516F984D}" srcOrd="3" destOrd="0" presId="urn:microsoft.com/office/officeart/2018/5/layout/IconCircleLabelList"/>
    <dgm:cxn modelId="{731098E5-1067-4783-AF9A-5244FB17A310}" type="presParOf" srcId="{3CF76D88-A3A3-4B2E-991D-88CFCE354721}" destId="{72757E5F-61AB-4A4D-8BF1-DC767E9CC0D8}" srcOrd="7" destOrd="0" presId="urn:microsoft.com/office/officeart/2018/5/layout/IconCircleLabelList"/>
    <dgm:cxn modelId="{12DE2CDA-699E-4E91-8DF9-14CDDF58B5F0}" type="presParOf" srcId="{3CF76D88-A3A3-4B2E-991D-88CFCE354721}" destId="{FD5B0D6E-86FB-43D7-9FE0-E20893BCD30C}" srcOrd="8" destOrd="0" presId="urn:microsoft.com/office/officeart/2018/5/layout/IconCircleLabelList"/>
    <dgm:cxn modelId="{EF68E3FB-1154-4244-A33E-25228020C6A8}" type="presParOf" srcId="{FD5B0D6E-86FB-43D7-9FE0-E20893BCD30C}" destId="{8F351B98-1670-4309-8C8D-A37CA8D3C4D8}" srcOrd="0" destOrd="0" presId="urn:microsoft.com/office/officeart/2018/5/layout/IconCircleLabelList"/>
    <dgm:cxn modelId="{A387FF02-8347-4084-BA6B-85172D09B11B}" type="presParOf" srcId="{FD5B0D6E-86FB-43D7-9FE0-E20893BCD30C}" destId="{4443186E-2731-4B3C-A200-F4EA94BD8008}" srcOrd="1" destOrd="0" presId="urn:microsoft.com/office/officeart/2018/5/layout/IconCircleLabelList"/>
    <dgm:cxn modelId="{F5A263B2-5843-40AF-9630-DC1532C1C712}" type="presParOf" srcId="{FD5B0D6E-86FB-43D7-9FE0-E20893BCD30C}" destId="{5E7186E2-D303-4A31-8D94-EE44FF2ABF30}" srcOrd="2" destOrd="0" presId="urn:microsoft.com/office/officeart/2018/5/layout/IconCircleLabelList"/>
    <dgm:cxn modelId="{018A41E9-4DD3-4571-BCFB-07D505CD0782}" type="presParOf" srcId="{FD5B0D6E-86FB-43D7-9FE0-E20893BCD30C}" destId="{08B21690-EF6F-4F65-BD2F-01652570851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C56C4C-B97C-4908-A061-02C31FD3A28E}"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4CE777D-04A7-482A-99BF-D9AEEA99669C}">
      <dgm:prSet/>
      <dgm:spPr/>
      <dgm:t>
        <a:bodyPr/>
        <a:lstStyle/>
        <a:p>
          <a:pPr>
            <a:lnSpc>
              <a:spcPct val="100000"/>
            </a:lnSpc>
          </a:pPr>
          <a:r>
            <a:rPr lang="en-US"/>
            <a:t>Encourage consistency of practice and procedures.</a:t>
          </a:r>
        </a:p>
      </dgm:t>
    </dgm:pt>
    <dgm:pt modelId="{18F9E3D0-210F-4D7E-88FE-E8602868D25E}" type="parTrans" cxnId="{29137BF2-BACE-47D3-B6E2-C325E825704D}">
      <dgm:prSet/>
      <dgm:spPr/>
      <dgm:t>
        <a:bodyPr/>
        <a:lstStyle/>
        <a:p>
          <a:endParaRPr lang="en-US"/>
        </a:p>
      </dgm:t>
    </dgm:pt>
    <dgm:pt modelId="{9F42B995-744D-4449-9F14-E5543CC66FA9}" type="sibTrans" cxnId="{29137BF2-BACE-47D3-B6E2-C325E825704D}">
      <dgm:prSet/>
      <dgm:spPr/>
      <dgm:t>
        <a:bodyPr/>
        <a:lstStyle/>
        <a:p>
          <a:endParaRPr lang="en-US"/>
        </a:p>
      </dgm:t>
    </dgm:pt>
    <dgm:pt modelId="{C8180F4C-568A-4B04-94EF-6A922119A662}">
      <dgm:prSet/>
      <dgm:spPr/>
      <dgm:t>
        <a:bodyPr/>
        <a:lstStyle/>
        <a:p>
          <a:pPr>
            <a:lnSpc>
              <a:spcPct val="100000"/>
            </a:lnSpc>
          </a:pPr>
          <a:r>
            <a:rPr lang="en-US"/>
            <a:t>Encourages innovation.    </a:t>
          </a:r>
        </a:p>
      </dgm:t>
    </dgm:pt>
    <dgm:pt modelId="{F6A07286-D8D1-4DD0-990E-3021FF7957E8}" type="parTrans" cxnId="{E03CC836-7375-4DA1-9C91-2216033C8870}">
      <dgm:prSet/>
      <dgm:spPr/>
      <dgm:t>
        <a:bodyPr/>
        <a:lstStyle/>
        <a:p>
          <a:endParaRPr lang="en-US"/>
        </a:p>
      </dgm:t>
    </dgm:pt>
    <dgm:pt modelId="{A30C540D-93E4-4544-A2B6-327F6F9F9049}" type="sibTrans" cxnId="{E03CC836-7375-4DA1-9C91-2216033C8870}">
      <dgm:prSet/>
      <dgm:spPr/>
      <dgm:t>
        <a:bodyPr/>
        <a:lstStyle/>
        <a:p>
          <a:endParaRPr lang="en-US"/>
        </a:p>
      </dgm:t>
    </dgm:pt>
    <dgm:pt modelId="{F4DF6192-2E8A-47C1-B2D6-4327F7374974}">
      <dgm:prSet/>
      <dgm:spPr/>
      <dgm:t>
        <a:bodyPr/>
        <a:lstStyle/>
        <a:p>
          <a:pPr>
            <a:lnSpc>
              <a:spcPct val="100000"/>
            </a:lnSpc>
          </a:pPr>
          <a:r>
            <a:rPr lang="en-US"/>
            <a:t>Will ensure long-term improvements in nursing practice. </a:t>
          </a:r>
        </a:p>
      </dgm:t>
    </dgm:pt>
    <dgm:pt modelId="{8F8920D1-86B8-4BBD-9E26-E199E40A1020}" type="parTrans" cxnId="{76582ED6-8D54-4A3D-9B9E-B48F2AE6F417}">
      <dgm:prSet/>
      <dgm:spPr/>
      <dgm:t>
        <a:bodyPr/>
        <a:lstStyle/>
        <a:p>
          <a:endParaRPr lang="en-US"/>
        </a:p>
      </dgm:t>
    </dgm:pt>
    <dgm:pt modelId="{704E0A36-2F9F-4D3E-9E4E-5331FE7888F8}" type="sibTrans" cxnId="{76582ED6-8D54-4A3D-9B9E-B48F2AE6F417}">
      <dgm:prSet/>
      <dgm:spPr/>
      <dgm:t>
        <a:bodyPr/>
        <a:lstStyle/>
        <a:p>
          <a:endParaRPr lang="en-US"/>
        </a:p>
      </dgm:t>
    </dgm:pt>
    <dgm:pt modelId="{26BEADDD-A20E-49AD-B37E-D0680A7A3ECA}" type="pres">
      <dgm:prSet presAssocID="{8BC56C4C-B97C-4908-A061-02C31FD3A28E}" presName="root" presStyleCnt="0">
        <dgm:presLayoutVars>
          <dgm:dir/>
          <dgm:resizeHandles val="exact"/>
        </dgm:presLayoutVars>
      </dgm:prSet>
      <dgm:spPr/>
    </dgm:pt>
    <dgm:pt modelId="{40AA997F-FB1A-4AE8-9C2C-AC8112DF3CB6}" type="pres">
      <dgm:prSet presAssocID="{04CE777D-04A7-482A-99BF-D9AEEA99669C}" presName="compNode" presStyleCnt="0"/>
      <dgm:spPr/>
    </dgm:pt>
    <dgm:pt modelId="{8929A995-ACAB-414E-8995-BBBB9EFBD4B4}" type="pres">
      <dgm:prSet presAssocID="{04CE777D-04A7-482A-99BF-D9AEEA99669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BF3D552E-33F4-4B65-AE80-AFF7E1CCFD6C}" type="pres">
      <dgm:prSet presAssocID="{04CE777D-04A7-482A-99BF-D9AEEA99669C}" presName="spaceRect" presStyleCnt="0"/>
      <dgm:spPr/>
    </dgm:pt>
    <dgm:pt modelId="{0520C5FE-9A27-4658-AD0D-8C528AA535C8}" type="pres">
      <dgm:prSet presAssocID="{04CE777D-04A7-482A-99BF-D9AEEA99669C}" presName="textRect" presStyleLbl="revTx" presStyleIdx="0" presStyleCnt="3">
        <dgm:presLayoutVars>
          <dgm:chMax val="1"/>
          <dgm:chPref val="1"/>
        </dgm:presLayoutVars>
      </dgm:prSet>
      <dgm:spPr/>
    </dgm:pt>
    <dgm:pt modelId="{B7A5FDA9-D117-4FF2-BF79-86ABC946EA85}" type="pres">
      <dgm:prSet presAssocID="{9F42B995-744D-4449-9F14-E5543CC66FA9}" presName="sibTrans" presStyleCnt="0"/>
      <dgm:spPr/>
    </dgm:pt>
    <dgm:pt modelId="{544C6BA3-0CAA-4254-9248-C1DC5D3D0CBB}" type="pres">
      <dgm:prSet presAssocID="{C8180F4C-568A-4B04-94EF-6A922119A662}" presName="compNode" presStyleCnt="0"/>
      <dgm:spPr/>
    </dgm:pt>
    <dgm:pt modelId="{9BE77445-FF1C-4C6E-A65E-030DA02D8806}" type="pres">
      <dgm:prSet presAssocID="{C8180F4C-568A-4B04-94EF-6A922119A6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Brainstorm"/>
        </a:ext>
      </dgm:extLst>
    </dgm:pt>
    <dgm:pt modelId="{07837D75-31C5-4F56-87ED-1CF888C3E884}" type="pres">
      <dgm:prSet presAssocID="{C8180F4C-568A-4B04-94EF-6A922119A662}" presName="spaceRect" presStyleCnt="0"/>
      <dgm:spPr/>
    </dgm:pt>
    <dgm:pt modelId="{529AAF33-827B-4960-B376-43CB54C2D48E}" type="pres">
      <dgm:prSet presAssocID="{C8180F4C-568A-4B04-94EF-6A922119A662}" presName="textRect" presStyleLbl="revTx" presStyleIdx="1" presStyleCnt="3">
        <dgm:presLayoutVars>
          <dgm:chMax val="1"/>
          <dgm:chPref val="1"/>
        </dgm:presLayoutVars>
      </dgm:prSet>
      <dgm:spPr/>
    </dgm:pt>
    <dgm:pt modelId="{343459B9-5204-4FB4-9EFE-1647B0BC6FF4}" type="pres">
      <dgm:prSet presAssocID="{A30C540D-93E4-4544-A2B6-327F6F9F9049}" presName="sibTrans" presStyleCnt="0"/>
      <dgm:spPr/>
    </dgm:pt>
    <dgm:pt modelId="{5C952037-BE33-402A-8A21-6FFEF3BD0A3F}" type="pres">
      <dgm:prSet presAssocID="{F4DF6192-2E8A-47C1-B2D6-4327F7374974}" presName="compNode" presStyleCnt="0"/>
      <dgm:spPr/>
    </dgm:pt>
    <dgm:pt modelId="{1E284DD0-C598-49A5-A747-F9BF6BFB34F8}" type="pres">
      <dgm:prSet presAssocID="{F4DF6192-2E8A-47C1-B2D6-4327F737497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a:ext>
      </dgm:extLst>
    </dgm:pt>
    <dgm:pt modelId="{DC46987E-AF70-4A0B-9A8C-C440779A3D49}" type="pres">
      <dgm:prSet presAssocID="{F4DF6192-2E8A-47C1-B2D6-4327F7374974}" presName="spaceRect" presStyleCnt="0"/>
      <dgm:spPr/>
    </dgm:pt>
    <dgm:pt modelId="{7BBDD6AB-ECCD-4639-9647-4192588AF8AE}" type="pres">
      <dgm:prSet presAssocID="{F4DF6192-2E8A-47C1-B2D6-4327F7374974}" presName="textRect" presStyleLbl="revTx" presStyleIdx="2" presStyleCnt="3">
        <dgm:presLayoutVars>
          <dgm:chMax val="1"/>
          <dgm:chPref val="1"/>
        </dgm:presLayoutVars>
      </dgm:prSet>
      <dgm:spPr/>
    </dgm:pt>
  </dgm:ptLst>
  <dgm:cxnLst>
    <dgm:cxn modelId="{E03CC836-7375-4DA1-9C91-2216033C8870}" srcId="{8BC56C4C-B97C-4908-A061-02C31FD3A28E}" destId="{C8180F4C-568A-4B04-94EF-6A922119A662}" srcOrd="1" destOrd="0" parTransId="{F6A07286-D8D1-4DD0-990E-3021FF7957E8}" sibTransId="{A30C540D-93E4-4544-A2B6-327F6F9F9049}"/>
    <dgm:cxn modelId="{7BF5AF74-63CF-47B3-8A65-92FA44952FFA}" type="presOf" srcId="{8BC56C4C-B97C-4908-A061-02C31FD3A28E}" destId="{26BEADDD-A20E-49AD-B37E-D0680A7A3ECA}" srcOrd="0" destOrd="0" presId="urn:microsoft.com/office/officeart/2018/2/layout/IconLabelList"/>
    <dgm:cxn modelId="{FD40E556-7EDB-4580-A7D4-9860A97FC757}" type="presOf" srcId="{F4DF6192-2E8A-47C1-B2D6-4327F7374974}" destId="{7BBDD6AB-ECCD-4639-9647-4192588AF8AE}" srcOrd="0" destOrd="0" presId="urn:microsoft.com/office/officeart/2018/2/layout/IconLabelList"/>
    <dgm:cxn modelId="{059A6486-3D68-4409-8E94-756B960EAC97}" type="presOf" srcId="{C8180F4C-568A-4B04-94EF-6A922119A662}" destId="{529AAF33-827B-4960-B376-43CB54C2D48E}" srcOrd="0" destOrd="0" presId="urn:microsoft.com/office/officeart/2018/2/layout/IconLabelList"/>
    <dgm:cxn modelId="{B18785B0-2291-4182-A65C-7FB9F9C07B33}" type="presOf" srcId="{04CE777D-04A7-482A-99BF-D9AEEA99669C}" destId="{0520C5FE-9A27-4658-AD0D-8C528AA535C8}" srcOrd="0" destOrd="0" presId="urn:microsoft.com/office/officeart/2018/2/layout/IconLabelList"/>
    <dgm:cxn modelId="{76582ED6-8D54-4A3D-9B9E-B48F2AE6F417}" srcId="{8BC56C4C-B97C-4908-A061-02C31FD3A28E}" destId="{F4DF6192-2E8A-47C1-B2D6-4327F7374974}" srcOrd="2" destOrd="0" parTransId="{8F8920D1-86B8-4BBD-9E26-E199E40A1020}" sibTransId="{704E0A36-2F9F-4D3E-9E4E-5331FE7888F8}"/>
    <dgm:cxn modelId="{29137BF2-BACE-47D3-B6E2-C325E825704D}" srcId="{8BC56C4C-B97C-4908-A061-02C31FD3A28E}" destId="{04CE777D-04A7-482A-99BF-D9AEEA99669C}" srcOrd="0" destOrd="0" parTransId="{18F9E3D0-210F-4D7E-88FE-E8602868D25E}" sibTransId="{9F42B995-744D-4449-9F14-E5543CC66FA9}"/>
    <dgm:cxn modelId="{38E1C23D-5D62-4509-912A-302A22B0DF90}" type="presParOf" srcId="{26BEADDD-A20E-49AD-B37E-D0680A7A3ECA}" destId="{40AA997F-FB1A-4AE8-9C2C-AC8112DF3CB6}" srcOrd="0" destOrd="0" presId="urn:microsoft.com/office/officeart/2018/2/layout/IconLabelList"/>
    <dgm:cxn modelId="{468A3F90-F862-440D-8C52-C3221ACCCDB8}" type="presParOf" srcId="{40AA997F-FB1A-4AE8-9C2C-AC8112DF3CB6}" destId="{8929A995-ACAB-414E-8995-BBBB9EFBD4B4}" srcOrd="0" destOrd="0" presId="urn:microsoft.com/office/officeart/2018/2/layout/IconLabelList"/>
    <dgm:cxn modelId="{E1739864-2975-4363-B066-B76D4A7F0054}" type="presParOf" srcId="{40AA997F-FB1A-4AE8-9C2C-AC8112DF3CB6}" destId="{BF3D552E-33F4-4B65-AE80-AFF7E1CCFD6C}" srcOrd="1" destOrd="0" presId="urn:microsoft.com/office/officeart/2018/2/layout/IconLabelList"/>
    <dgm:cxn modelId="{4496C3F0-1424-4E8F-AE82-C39653CC43BE}" type="presParOf" srcId="{40AA997F-FB1A-4AE8-9C2C-AC8112DF3CB6}" destId="{0520C5FE-9A27-4658-AD0D-8C528AA535C8}" srcOrd="2" destOrd="0" presId="urn:microsoft.com/office/officeart/2018/2/layout/IconLabelList"/>
    <dgm:cxn modelId="{C5DC9163-31B2-42C9-8EC4-92BDF57E5E5C}" type="presParOf" srcId="{26BEADDD-A20E-49AD-B37E-D0680A7A3ECA}" destId="{B7A5FDA9-D117-4FF2-BF79-86ABC946EA85}" srcOrd="1" destOrd="0" presId="urn:microsoft.com/office/officeart/2018/2/layout/IconLabelList"/>
    <dgm:cxn modelId="{35BA8D8E-E2D9-493F-9359-5E2826629796}" type="presParOf" srcId="{26BEADDD-A20E-49AD-B37E-D0680A7A3ECA}" destId="{544C6BA3-0CAA-4254-9248-C1DC5D3D0CBB}" srcOrd="2" destOrd="0" presId="urn:microsoft.com/office/officeart/2018/2/layout/IconLabelList"/>
    <dgm:cxn modelId="{7BA0B7D4-86F6-456C-A445-E6B19C584361}" type="presParOf" srcId="{544C6BA3-0CAA-4254-9248-C1DC5D3D0CBB}" destId="{9BE77445-FF1C-4C6E-A65E-030DA02D8806}" srcOrd="0" destOrd="0" presId="urn:microsoft.com/office/officeart/2018/2/layout/IconLabelList"/>
    <dgm:cxn modelId="{DE0B7CDF-5188-4899-A7A5-DF7DB84996F1}" type="presParOf" srcId="{544C6BA3-0CAA-4254-9248-C1DC5D3D0CBB}" destId="{07837D75-31C5-4F56-87ED-1CF888C3E884}" srcOrd="1" destOrd="0" presId="urn:microsoft.com/office/officeart/2018/2/layout/IconLabelList"/>
    <dgm:cxn modelId="{D72091C7-0C09-4F34-811F-1CF5C01789FE}" type="presParOf" srcId="{544C6BA3-0CAA-4254-9248-C1DC5D3D0CBB}" destId="{529AAF33-827B-4960-B376-43CB54C2D48E}" srcOrd="2" destOrd="0" presId="urn:microsoft.com/office/officeart/2018/2/layout/IconLabelList"/>
    <dgm:cxn modelId="{F285EC36-B477-4941-8ECF-05915EE07FA7}" type="presParOf" srcId="{26BEADDD-A20E-49AD-B37E-D0680A7A3ECA}" destId="{343459B9-5204-4FB4-9EFE-1647B0BC6FF4}" srcOrd="3" destOrd="0" presId="urn:microsoft.com/office/officeart/2018/2/layout/IconLabelList"/>
    <dgm:cxn modelId="{3E077C58-0160-4FDD-843B-7C2F64797430}" type="presParOf" srcId="{26BEADDD-A20E-49AD-B37E-D0680A7A3ECA}" destId="{5C952037-BE33-402A-8A21-6FFEF3BD0A3F}" srcOrd="4" destOrd="0" presId="urn:microsoft.com/office/officeart/2018/2/layout/IconLabelList"/>
    <dgm:cxn modelId="{9485B942-AB82-4A75-9A2E-8697CF6C9477}" type="presParOf" srcId="{5C952037-BE33-402A-8A21-6FFEF3BD0A3F}" destId="{1E284DD0-C598-49A5-A747-F9BF6BFB34F8}" srcOrd="0" destOrd="0" presId="urn:microsoft.com/office/officeart/2018/2/layout/IconLabelList"/>
    <dgm:cxn modelId="{8A43CE50-C4D8-417A-9478-D068FFA0CF6D}" type="presParOf" srcId="{5C952037-BE33-402A-8A21-6FFEF3BD0A3F}" destId="{DC46987E-AF70-4A0B-9A8C-C440779A3D49}" srcOrd="1" destOrd="0" presId="urn:microsoft.com/office/officeart/2018/2/layout/IconLabelList"/>
    <dgm:cxn modelId="{1976EDF0-424D-4430-9303-6EE2B2D9FDE6}" type="presParOf" srcId="{5C952037-BE33-402A-8A21-6FFEF3BD0A3F}" destId="{7BBDD6AB-ECCD-4639-9647-4192588AF8A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F736F8-4F92-4EA8-B5D2-81BA63FFAAB5}"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E48168A5-8DFB-4505-8750-D41291F3FBA5}">
      <dgm:prSet/>
      <dgm:spPr/>
      <dgm:t>
        <a:bodyPr/>
        <a:lstStyle/>
        <a:p>
          <a:r>
            <a:rPr lang="en-US"/>
            <a:t>Most appropriate way of ensuring that patients receive the most effective care possible.</a:t>
          </a:r>
        </a:p>
      </dgm:t>
    </dgm:pt>
    <dgm:pt modelId="{C3F73A85-2385-4471-B5EC-33F0BE10F194}" type="parTrans" cxnId="{7D98032E-75F3-4034-8D94-5ED95B5850EB}">
      <dgm:prSet/>
      <dgm:spPr/>
      <dgm:t>
        <a:bodyPr/>
        <a:lstStyle/>
        <a:p>
          <a:endParaRPr lang="en-US"/>
        </a:p>
      </dgm:t>
    </dgm:pt>
    <dgm:pt modelId="{E7E19D8C-6CCF-42EF-8B29-0CED8F88E383}" type="sibTrans" cxnId="{7D98032E-75F3-4034-8D94-5ED95B5850EB}">
      <dgm:prSet/>
      <dgm:spPr/>
      <dgm:t>
        <a:bodyPr/>
        <a:lstStyle/>
        <a:p>
          <a:endParaRPr lang="en-US"/>
        </a:p>
      </dgm:t>
    </dgm:pt>
    <dgm:pt modelId="{E7EFD836-A5CC-4BA6-A42E-9F2BB5E509F0}">
      <dgm:prSet/>
      <dgm:spPr/>
      <dgm:t>
        <a:bodyPr/>
        <a:lstStyle/>
        <a:p>
          <a:r>
            <a:rPr lang="en-US"/>
            <a:t>Essential component of the development of nursing science.</a:t>
          </a:r>
        </a:p>
      </dgm:t>
    </dgm:pt>
    <dgm:pt modelId="{E4422DE3-B896-4219-845D-73604A20553E}" type="parTrans" cxnId="{B60AE157-FAD4-415C-B232-B5A581272AE6}">
      <dgm:prSet/>
      <dgm:spPr/>
      <dgm:t>
        <a:bodyPr/>
        <a:lstStyle/>
        <a:p>
          <a:endParaRPr lang="en-US"/>
        </a:p>
      </dgm:t>
    </dgm:pt>
    <dgm:pt modelId="{908E5ED3-3376-42B5-AA46-DDC238F2E10D}" type="sibTrans" cxnId="{B60AE157-FAD4-415C-B232-B5A581272AE6}">
      <dgm:prSet/>
      <dgm:spPr/>
      <dgm:t>
        <a:bodyPr/>
        <a:lstStyle/>
        <a:p>
          <a:endParaRPr lang="en-US"/>
        </a:p>
      </dgm:t>
    </dgm:pt>
    <dgm:pt modelId="{BE481102-4F76-4362-A901-C3A858426848}">
      <dgm:prSet/>
      <dgm:spPr/>
      <dgm:t>
        <a:bodyPr/>
        <a:lstStyle/>
        <a:p>
          <a:r>
            <a:rPr lang="en-US"/>
            <a:t>Closes the gap between research and practice. </a:t>
          </a:r>
        </a:p>
      </dgm:t>
    </dgm:pt>
    <dgm:pt modelId="{B95720F8-20A6-45E1-9147-BD7BBEC9C764}" type="parTrans" cxnId="{0149E80B-EDB2-4578-B7BE-B5918BED8CF6}">
      <dgm:prSet/>
      <dgm:spPr/>
      <dgm:t>
        <a:bodyPr/>
        <a:lstStyle/>
        <a:p>
          <a:endParaRPr lang="en-US"/>
        </a:p>
      </dgm:t>
    </dgm:pt>
    <dgm:pt modelId="{8A2C3A70-1F61-4671-A757-16391B0E707B}" type="sibTrans" cxnId="{0149E80B-EDB2-4578-B7BE-B5918BED8CF6}">
      <dgm:prSet/>
      <dgm:spPr/>
      <dgm:t>
        <a:bodyPr/>
        <a:lstStyle/>
        <a:p>
          <a:endParaRPr lang="en-US"/>
        </a:p>
      </dgm:t>
    </dgm:pt>
    <dgm:pt modelId="{049D81C0-60D9-4D98-8859-F3B537A2F987}">
      <dgm:prSet/>
      <dgm:spPr/>
      <dgm:t>
        <a:bodyPr/>
        <a:lstStyle/>
        <a:p>
          <a:r>
            <a:rPr lang="en-US"/>
            <a:t>Fits in with the ethos of </a:t>
          </a:r>
          <a:r>
            <a:rPr lang="en-US" i="1"/>
            <a:t>‘doing things right’.</a:t>
          </a:r>
          <a:endParaRPr lang="en-US"/>
        </a:p>
      </dgm:t>
    </dgm:pt>
    <dgm:pt modelId="{3923B3EC-2F90-4F29-A373-BFD15025DAE4}" type="parTrans" cxnId="{A65D2752-169B-441D-8154-31893C3EB103}">
      <dgm:prSet/>
      <dgm:spPr/>
      <dgm:t>
        <a:bodyPr/>
        <a:lstStyle/>
        <a:p>
          <a:endParaRPr lang="en-US"/>
        </a:p>
      </dgm:t>
    </dgm:pt>
    <dgm:pt modelId="{94007F7A-DF08-488F-BDE4-BA98E1C11B3E}" type="sibTrans" cxnId="{A65D2752-169B-441D-8154-31893C3EB103}">
      <dgm:prSet/>
      <dgm:spPr/>
      <dgm:t>
        <a:bodyPr/>
        <a:lstStyle/>
        <a:p>
          <a:endParaRPr lang="en-US"/>
        </a:p>
      </dgm:t>
    </dgm:pt>
    <dgm:pt modelId="{EE02909B-6684-4327-9F30-14B3A0FB8D4E}" type="pres">
      <dgm:prSet presAssocID="{2CF736F8-4F92-4EA8-B5D2-81BA63FFAAB5}" presName="root" presStyleCnt="0">
        <dgm:presLayoutVars>
          <dgm:dir/>
          <dgm:resizeHandles val="exact"/>
        </dgm:presLayoutVars>
      </dgm:prSet>
      <dgm:spPr/>
    </dgm:pt>
    <dgm:pt modelId="{0C58CF2B-FD77-406A-8434-E7283BA4EEB3}" type="pres">
      <dgm:prSet presAssocID="{E48168A5-8DFB-4505-8750-D41291F3FBA5}" presName="compNode" presStyleCnt="0"/>
      <dgm:spPr/>
    </dgm:pt>
    <dgm:pt modelId="{77E1DDBD-C9F6-469C-B98D-5E490D1CD5F4}" type="pres">
      <dgm:prSet presAssocID="{E48168A5-8DFB-4505-8750-D41291F3FBA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F1EB7976-BB55-4E16-AD5F-B8700FAC7A4A}" type="pres">
      <dgm:prSet presAssocID="{E48168A5-8DFB-4505-8750-D41291F3FBA5}" presName="spaceRect" presStyleCnt="0"/>
      <dgm:spPr/>
    </dgm:pt>
    <dgm:pt modelId="{45FB5AEA-76ED-44F9-8B33-E92F7AF0DE19}" type="pres">
      <dgm:prSet presAssocID="{E48168A5-8DFB-4505-8750-D41291F3FBA5}" presName="textRect" presStyleLbl="revTx" presStyleIdx="0" presStyleCnt="4">
        <dgm:presLayoutVars>
          <dgm:chMax val="1"/>
          <dgm:chPref val="1"/>
        </dgm:presLayoutVars>
      </dgm:prSet>
      <dgm:spPr/>
    </dgm:pt>
    <dgm:pt modelId="{9CB04266-CAAE-4615-BA53-66BE99537F14}" type="pres">
      <dgm:prSet presAssocID="{E7E19D8C-6CCF-42EF-8B29-0CED8F88E383}" presName="sibTrans" presStyleCnt="0"/>
      <dgm:spPr/>
    </dgm:pt>
    <dgm:pt modelId="{807A38F4-F2C1-4EF9-A8AB-FDCA03A3A9D4}" type="pres">
      <dgm:prSet presAssocID="{E7EFD836-A5CC-4BA6-A42E-9F2BB5E509F0}" presName="compNode" presStyleCnt="0"/>
      <dgm:spPr/>
    </dgm:pt>
    <dgm:pt modelId="{43120256-EAAC-48E3-A222-0500612CB8EA}" type="pres">
      <dgm:prSet presAssocID="{E7EFD836-A5CC-4BA6-A42E-9F2BB5E509F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E23F44A4-C85F-443A-8655-A2A10543980B}" type="pres">
      <dgm:prSet presAssocID="{E7EFD836-A5CC-4BA6-A42E-9F2BB5E509F0}" presName="spaceRect" presStyleCnt="0"/>
      <dgm:spPr/>
    </dgm:pt>
    <dgm:pt modelId="{8D26389B-D964-4638-9E88-67F43D217676}" type="pres">
      <dgm:prSet presAssocID="{E7EFD836-A5CC-4BA6-A42E-9F2BB5E509F0}" presName="textRect" presStyleLbl="revTx" presStyleIdx="1" presStyleCnt="4">
        <dgm:presLayoutVars>
          <dgm:chMax val="1"/>
          <dgm:chPref val="1"/>
        </dgm:presLayoutVars>
      </dgm:prSet>
      <dgm:spPr/>
    </dgm:pt>
    <dgm:pt modelId="{984DEC39-8215-4A9C-8C97-6281652F1AC6}" type="pres">
      <dgm:prSet presAssocID="{908E5ED3-3376-42B5-AA46-DDC238F2E10D}" presName="sibTrans" presStyleCnt="0"/>
      <dgm:spPr/>
    </dgm:pt>
    <dgm:pt modelId="{A6AD578D-6B23-4593-9036-9D53EC9E1238}" type="pres">
      <dgm:prSet presAssocID="{BE481102-4F76-4362-A901-C3A858426848}" presName="compNode" presStyleCnt="0"/>
      <dgm:spPr/>
    </dgm:pt>
    <dgm:pt modelId="{6422D50C-3019-4BAE-9A44-7E04B2CD6006}" type="pres">
      <dgm:prSet presAssocID="{BE481102-4F76-4362-A901-C3A85842684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rrow Circle"/>
        </a:ext>
      </dgm:extLst>
    </dgm:pt>
    <dgm:pt modelId="{AE7ECC17-57B4-403F-ACC2-F9770C36A1B0}" type="pres">
      <dgm:prSet presAssocID="{BE481102-4F76-4362-A901-C3A858426848}" presName="spaceRect" presStyleCnt="0"/>
      <dgm:spPr/>
    </dgm:pt>
    <dgm:pt modelId="{848F3EEE-D9B4-49D9-AB5B-21A8D65E4127}" type="pres">
      <dgm:prSet presAssocID="{BE481102-4F76-4362-A901-C3A858426848}" presName="textRect" presStyleLbl="revTx" presStyleIdx="2" presStyleCnt="4">
        <dgm:presLayoutVars>
          <dgm:chMax val="1"/>
          <dgm:chPref val="1"/>
        </dgm:presLayoutVars>
      </dgm:prSet>
      <dgm:spPr/>
    </dgm:pt>
    <dgm:pt modelId="{95C5C51C-7F2C-4043-B2F0-A5A4BA6C0150}" type="pres">
      <dgm:prSet presAssocID="{8A2C3A70-1F61-4671-A757-16391B0E707B}" presName="sibTrans" presStyleCnt="0"/>
      <dgm:spPr/>
    </dgm:pt>
    <dgm:pt modelId="{282BD0A1-C9C1-45E4-9847-71C81411351B}" type="pres">
      <dgm:prSet presAssocID="{049D81C0-60D9-4D98-8859-F3B537A2F987}" presName="compNode" presStyleCnt="0"/>
      <dgm:spPr/>
    </dgm:pt>
    <dgm:pt modelId="{58B19B7E-FDDA-47AA-8881-50A621D80D5F}" type="pres">
      <dgm:prSet presAssocID="{049D81C0-60D9-4D98-8859-F3B537A2F98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aduation Cap"/>
        </a:ext>
      </dgm:extLst>
    </dgm:pt>
    <dgm:pt modelId="{62EDDAAD-1B6E-4A00-A35A-D5B79D7733E0}" type="pres">
      <dgm:prSet presAssocID="{049D81C0-60D9-4D98-8859-F3B537A2F987}" presName="spaceRect" presStyleCnt="0"/>
      <dgm:spPr/>
    </dgm:pt>
    <dgm:pt modelId="{3AD1F69D-112F-40F3-A108-CA4464E9A664}" type="pres">
      <dgm:prSet presAssocID="{049D81C0-60D9-4D98-8859-F3B537A2F987}" presName="textRect" presStyleLbl="revTx" presStyleIdx="3" presStyleCnt="4">
        <dgm:presLayoutVars>
          <dgm:chMax val="1"/>
          <dgm:chPref val="1"/>
        </dgm:presLayoutVars>
      </dgm:prSet>
      <dgm:spPr/>
    </dgm:pt>
  </dgm:ptLst>
  <dgm:cxnLst>
    <dgm:cxn modelId="{0149E80B-EDB2-4578-B7BE-B5918BED8CF6}" srcId="{2CF736F8-4F92-4EA8-B5D2-81BA63FFAAB5}" destId="{BE481102-4F76-4362-A901-C3A858426848}" srcOrd="2" destOrd="0" parTransId="{B95720F8-20A6-45E1-9147-BD7BBEC9C764}" sibTransId="{8A2C3A70-1F61-4671-A757-16391B0E707B}"/>
    <dgm:cxn modelId="{7EFFA619-193F-44B1-B2BC-0270F8F87A51}" type="presOf" srcId="{E48168A5-8DFB-4505-8750-D41291F3FBA5}" destId="{45FB5AEA-76ED-44F9-8B33-E92F7AF0DE19}" srcOrd="0" destOrd="0" presId="urn:microsoft.com/office/officeart/2018/2/layout/IconLabelList"/>
    <dgm:cxn modelId="{7D98032E-75F3-4034-8D94-5ED95B5850EB}" srcId="{2CF736F8-4F92-4EA8-B5D2-81BA63FFAAB5}" destId="{E48168A5-8DFB-4505-8750-D41291F3FBA5}" srcOrd="0" destOrd="0" parTransId="{C3F73A85-2385-4471-B5EC-33F0BE10F194}" sibTransId="{E7E19D8C-6CCF-42EF-8B29-0CED8F88E383}"/>
    <dgm:cxn modelId="{330E0368-6C02-4745-A652-4FEFDAAA1EAD}" type="presOf" srcId="{049D81C0-60D9-4D98-8859-F3B537A2F987}" destId="{3AD1F69D-112F-40F3-A108-CA4464E9A664}" srcOrd="0" destOrd="0" presId="urn:microsoft.com/office/officeart/2018/2/layout/IconLabelList"/>
    <dgm:cxn modelId="{A65D2752-169B-441D-8154-31893C3EB103}" srcId="{2CF736F8-4F92-4EA8-B5D2-81BA63FFAAB5}" destId="{049D81C0-60D9-4D98-8859-F3B537A2F987}" srcOrd="3" destOrd="0" parTransId="{3923B3EC-2F90-4F29-A373-BFD15025DAE4}" sibTransId="{94007F7A-DF08-488F-BDE4-BA98E1C11B3E}"/>
    <dgm:cxn modelId="{B60AE157-FAD4-415C-B232-B5A581272AE6}" srcId="{2CF736F8-4F92-4EA8-B5D2-81BA63FFAAB5}" destId="{E7EFD836-A5CC-4BA6-A42E-9F2BB5E509F0}" srcOrd="1" destOrd="0" parTransId="{E4422DE3-B896-4219-845D-73604A20553E}" sibTransId="{908E5ED3-3376-42B5-AA46-DDC238F2E10D}"/>
    <dgm:cxn modelId="{AE4F4493-41BF-4980-9DFB-039F139FB3B1}" type="presOf" srcId="{BE481102-4F76-4362-A901-C3A858426848}" destId="{848F3EEE-D9B4-49D9-AB5B-21A8D65E4127}" srcOrd="0" destOrd="0" presId="urn:microsoft.com/office/officeart/2018/2/layout/IconLabelList"/>
    <dgm:cxn modelId="{B26111A4-5AD6-4AFB-BAAA-4A727481D6A2}" type="presOf" srcId="{E7EFD836-A5CC-4BA6-A42E-9F2BB5E509F0}" destId="{8D26389B-D964-4638-9E88-67F43D217676}" srcOrd="0" destOrd="0" presId="urn:microsoft.com/office/officeart/2018/2/layout/IconLabelList"/>
    <dgm:cxn modelId="{E53C09F1-67C9-4C0C-93E5-7B4A5DE85D74}" type="presOf" srcId="{2CF736F8-4F92-4EA8-B5D2-81BA63FFAAB5}" destId="{EE02909B-6684-4327-9F30-14B3A0FB8D4E}" srcOrd="0" destOrd="0" presId="urn:microsoft.com/office/officeart/2018/2/layout/IconLabelList"/>
    <dgm:cxn modelId="{07B0C0BD-0037-4106-809B-5F82CEB4ED16}" type="presParOf" srcId="{EE02909B-6684-4327-9F30-14B3A0FB8D4E}" destId="{0C58CF2B-FD77-406A-8434-E7283BA4EEB3}" srcOrd="0" destOrd="0" presId="urn:microsoft.com/office/officeart/2018/2/layout/IconLabelList"/>
    <dgm:cxn modelId="{B325C79F-A434-4414-91E3-F2CC3C4B1076}" type="presParOf" srcId="{0C58CF2B-FD77-406A-8434-E7283BA4EEB3}" destId="{77E1DDBD-C9F6-469C-B98D-5E490D1CD5F4}" srcOrd="0" destOrd="0" presId="urn:microsoft.com/office/officeart/2018/2/layout/IconLabelList"/>
    <dgm:cxn modelId="{A19685B9-F065-4F7C-A6DA-8C4B62BA9601}" type="presParOf" srcId="{0C58CF2B-FD77-406A-8434-E7283BA4EEB3}" destId="{F1EB7976-BB55-4E16-AD5F-B8700FAC7A4A}" srcOrd="1" destOrd="0" presId="urn:microsoft.com/office/officeart/2018/2/layout/IconLabelList"/>
    <dgm:cxn modelId="{FCE3B6CB-660E-4486-8039-DD2CAC1BA15F}" type="presParOf" srcId="{0C58CF2B-FD77-406A-8434-E7283BA4EEB3}" destId="{45FB5AEA-76ED-44F9-8B33-E92F7AF0DE19}" srcOrd="2" destOrd="0" presId="urn:microsoft.com/office/officeart/2018/2/layout/IconLabelList"/>
    <dgm:cxn modelId="{6A6CEC78-A8E2-4049-AC02-2EFC253E5254}" type="presParOf" srcId="{EE02909B-6684-4327-9F30-14B3A0FB8D4E}" destId="{9CB04266-CAAE-4615-BA53-66BE99537F14}" srcOrd="1" destOrd="0" presId="urn:microsoft.com/office/officeart/2018/2/layout/IconLabelList"/>
    <dgm:cxn modelId="{77007B90-4215-4468-9CFB-B59B8AC8557C}" type="presParOf" srcId="{EE02909B-6684-4327-9F30-14B3A0FB8D4E}" destId="{807A38F4-F2C1-4EF9-A8AB-FDCA03A3A9D4}" srcOrd="2" destOrd="0" presId="urn:microsoft.com/office/officeart/2018/2/layout/IconLabelList"/>
    <dgm:cxn modelId="{1896EA7B-3F1E-42D3-806E-B227BBE7B7E1}" type="presParOf" srcId="{807A38F4-F2C1-4EF9-A8AB-FDCA03A3A9D4}" destId="{43120256-EAAC-48E3-A222-0500612CB8EA}" srcOrd="0" destOrd="0" presId="urn:microsoft.com/office/officeart/2018/2/layout/IconLabelList"/>
    <dgm:cxn modelId="{6D543777-3B07-4438-A0AE-5A07AF442937}" type="presParOf" srcId="{807A38F4-F2C1-4EF9-A8AB-FDCA03A3A9D4}" destId="{E23F44A4-C85F-443A-8655-A2A10543980B}" srcOrd="1" destOrd="0" presId="urn:microsoft.com/office/officeart/2018/2/layout/IconLabelList"/>
    <dgm:cxn modelId="{C5867337-2314-4D58-B8C4-1889644448B4}" type="presParOf" srcId="{807A38F4-F2C1-4EF9-A8AB-FDCA03A3A9D4}" destId="{8D26389B-D964-4638-9E88-67F43D217676}" srcOrd="2" destOrd="0" presId="urn:microsoft.com/office/officeart/2018/2/layout/IconLabelList"/>
    <dgm:cxn modelId="{263723DA-DBA2-4C93-BCF5-217D6A63C12D}" type="presParOf" srcId="{EE02909B-6684-4327-9F30-14B3A0FB8D4E}" destId="{984DEC39-8215-4A9C-8C97-6281652F1AC6}" srcOrd="3" destOrd="0" presId="urn:microsoft.com/office/officeart/2018/2/layout/IconLabelList"/>
    <dgm:cxn modelId="{580D45EE-F6AD-4252-85D6-57659EE09C17}" type="presParOf" srcId="{EE02909B-6684-4327-9F30-14B3A0FB8D4E}" destId="{A6AD578D-6B23-4593-9036-9D53EC9E1238}" srcOrd="4" destOrd="0" presId="urn:microsoft.com/office/officeart/2018/2/layout/IconLabelList"/>
    <dgm:cxn modelId="{C2E21FAF-BB1A-4FB9-80DC-4FD2B6040E78}" type="presParOf" srcId="{A6AD578D-6B23-4593-9036-9D53EC9E1238}" destId="{6422D50C-3019-4BAE-9A44-7E04B2CD6006}" srcOrd="0" destOrd="0" presId="urn:microsoft.com/office/officeart/2018/2/layout/IconLabelList"/>
    <dgm:cxn modelId="{44CC0F28-7239-462F-A813-E0BCC833B883}" type="presParOf" srcId="{A6AD578D-6B23-4593-9036-9D53EC9E1238}" destId="{AE7ECC17-57B4-403F-ACC2-F9770C36A1B0}" srcOrd="1" destOrd="0" presId="urn:microsoft.com/office/officeart/2018/2/layout/IconLabelList"/>
    <dgm:cxn modelId="{41D1A20A-B958-4B7D-BB25-FB5260464896}" type="presParOf" srcId="{A6AD578D-6B23-4593-9036-9D53EC9E1238}" destId="{848F3EEE-D9B4-49D9-AB5B-21A8D65E4127}" srcOrd="2" destOrd="0" presId="urn:microsoft.com/office/officeart/2018/2/layout/IconLabelList"/>
    <dgm:cxn modelId="{2247DCF2-1D53-45E1-B37D-D42EE9267ABB}" type="presParOf" srcId="{EE02909B-6684-4327-9F30-14B3A0FB8D4E}" destId="{95C5C51C-7F2C-4043-B2F0-A5A4BA6C0150}" srcOrd="5" destOrd="0" presId="urn:microsoft.com/office/officeart/2018/2/layout/IconLabelList"/>
    <dgm:cxn modelId="{0E7C262B-2B5D-469F-8EE3-5821A232DE6C}" type="presParOf" srcId="{EE02909B-6684-4327-9F30-14B3A0FB8D4E}" destId="{282BD0A1-C9C1-45E4-9847-71C81411351B}" srcOrd="6" destOrd="0" presId="urn:microsoft.com/office/officeart/2018/2/layout/IconLabelList"/>
    <dgm:cxn modelId="{CDBF9428-6B12-4F13-9E1A-46D7C8FEF2E4}" type="presParOf" srcId="{282BD0A1-C9C1-45E4-9847-71C81411351B}" destId="{58B19B7E-FDDA-47AA-8881-50A621D80D5F}" srcOrd="0" destOrd="0" presId="urn:microsoft.com/office/officeart/2018/2/layout/IconLabelList"/>
    <dgm:cxn modelId="{765C2485-EDD1-4C20-92D3-65184164F041}" type="presParOf" srcId="{282BD0A1-C9C1-45E4-9847-71C81411351B}" destId="{62EDDAAD-1B6E-4A00-A35A-D5B79D7733E0}" srcOrd="1" destOrd="0" presId="urn:microsoft.com/office/officeart/2018/2/layout/IconLabelList"/>
    <dgm:cxn modelId="{E917DC5F-14BE-4614-ACBD-A5F06DA458AD}" type="presParOf" srcId="{282BD0A1-C9C1-45E4-9847-71C81411351B}" destId="{3AD1F69D-112F-40F3-A108-CA4464E9A66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E49ADD-E86D-48AD-9055-56652262BE21}"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1238D06C-6A96-4ACB-B07F-74E685B49A5C}">
      <dgm:prSet/>
      <dgm:spPr/>
      <dgm:t>
        <a:bodyPr/>
        <a:lstStyle/>
        <a:p>
          <a:pPr>
            <a:defRPr cap="all"/>
          </a:pPr>
          <a:r>
            <a:rPr lang="en-US" b="1"/>
            <a:t>Offers benefits to the staff.</a:t>
          </a:r>
          <a:r>
            <a:rPr lang="en-US"/>
            <a:t> </a:t>
          </a:r>
        </a:p>
      </dgm:t>
    </dgm:pt>
    <dgm:pt modelId="{33705382-D6A3-40C3-B444-56C19C04CC55}" type="parTrans" cxnId="{5C505909-A934-4132-AC2C-251568BF28A1}">
      <dgm:prSet/>
      <dgm:spPr/>
      <dgm:t>
        <a:bodyPr/>
        <a:lstStyle/>
        <a:p>
          <a:endParaRPr lang="en-US"/>
        </a:p>
      </dgm:t>
    </dgm:pt>
    <dgm:pt modelId="{A8B8560F-7BFB-47DE-8692-11D027688394}" type="sibTrans" cxnId="{5C505909-A934-4132-AC2C-251568BF28A1}">
      <dgm:prSet/>
      <dgm:spPr/>
      <dgm:t>
        <a:bodyPr/>
        <a:lstStyle/>
        <a:p>
          <a:endParaRPr lang="en-US"/>
        </a:p>
      </dgm:t>
    </dgm:pt>
    <dgm:pt modelId="{8919E545-CE3A-4310-973A-A4B0087F0979}">
      <dgm:prSet/>
      <dgm:spPr/>
      <dgm:t>
        <a:bodyPr/>
        <a:lstStyle/>
        <a:p>
          <a:pPr>
            <a:defRPr cap="all"/>
          </a:pPr>
          <a:r>
            <a:rPr lang="en-US"/>
            <a:t>Improves ability to provide efficient care</a:t>
          </a:r>
        </a:p>
      </dgm:t>
    </dgm:pt>
    <dgm:pt modelId="{63D918CC-CE5C-4D91-88F1-B13720F8D2B4}" type="parTrans" cxnId="{226E1489-794E-4256-BE4B-148BFD416EF4}">
      <dgm:prSet/>
      <dgm:spPr/>
      <dgm:t>
        <a:bodyPr/>
        <a:lstStyle/>
        <a:p>
          <a:endParaRPr lang="en-US"/>
        </a:p>
      </dgm:t>
    </dgm:pt>
    <dgm:pt modelId="{D0A8B4DC-37C0-4821-84DD-0058EC200176}" type="sibTrans" cxnId="{226E1489-794E-4256-BE4B-148BFD416EF4}">
      <dgm:prSet/>
      <dgm:spPr/>
      <dgm:t>
        <a:bodyPr/>
        <a:lstStyle/>
        <a:p>
          <a:endParaRPr lang="en-US"/>
        </a:p>
      </dgm:t>
    </dgm:pt>
    <dgm:pt modelId="{ED001552-DB57-40F2-922F-C8086A3426B9}">
      <dgm:prSet/>
      <dgm:spPr/>
      <dgm:t>
        <a:bodyPr/>
        <a:lstStyle/>
        <a:p>
          <a:pPr>
            <a:defRPr cap="all"/>
          </a:pPr>
          <a:r>
            <a:rPr lang="en-US"/>
            <a:t>Increases professional role satisfaction</a:t>
          </a:r>
        </a:p>
      </dgm:t>
    </dgm:pt>
    <dgm:pt modelId="{048E83B2-B8D6-43A3-813D-7AD1284FC680}" type="parTrans" cxnId="{C99A8F4A-D6F2-41AC-B62F-21A32F92BCE1}">
      <dgm:prSet/>
      <dgm:spPr/>
      <dgm:t>
        <a:bodyPr/>
        <a:lstStyle/>
        <a:p>
          <a:endParaRPr lang="en-US"/>
        </a:p>
      </dgm:t>
    </dgm:pt>
    <dgm:pt modelId="{DF29E0B0-B8AA-4BF1-B23E-8DB91D73E25A}" type="sibTrans" cxnId="{C99A8F4A-D6F2-41AC-B62F-21A32F92BCE1}">
      <dgm:prSet/>
      <dgm:spPr/>
      <dgm:t>
        <a:bodyPr/>
        <a:lstStyle/>
        <a:p>
          <a:endParaRPr lang="en-US"/>
        </a:p>
      </dgm:t>
    </dgm:pt>
    <dgm:pt modelId="{63E6486D-62F9-4174-9693-0E337C1D75C9}">
      <dgm:prSet/>
      <dgm:spPr/>
      <dgm:t>
        <a:bodyPr/>
        <a:lstStyle/>
        <a:p>
          <a:pPr>
            <a:defRPr cap="all"/>
          </a:pPr>
          <a:r>
            <a:rPr lang="en-US"/>
            <a:t>Improves critical thinking </a:t>
          </a:r>
        </a:p>
      </dgm:t>
    </dgm:pt>
    <dgm:pt modelId="{33A0DDC5-08E2-49FA-86FA-E46CF0D6D3CE}" type="parTrans" cxnId="{C69E10C1-99EA-4687-A838-8B19355F7966}">
      <dgm:prSet/>
      <dgm:spPr/>
      <dgm:t>
        <a:bodyPr/>
        <a:lstStyle/>
        <a:p>
          <a:endParaRPr lang="en-US"/>
        </a:p>
      </dgm:t>
    </dgm:pt>
    <dgm:pt modelId="{29CA8B93-FC73-4B30-886E-1674243FE425}" type="sibTrans" cxnId="{C69E10C1-99EA-4687-A838-8B19355F7966}">
      <dgm:prSet/>
      <dgm:spPr/>
      <dgm:t>
        <a:bodyPr/>
        <a:lstStyle/>
        <a:p>
          <a:endParaRPr lang="en-US"/>
        </a:p>
      </dgm:t>
    </dgm:pt>
    <dgm:pt modelId="{5DDF02A0-7DC7-42DC-A764-39C829A6D070}">
      <dgm:prSet/>
      <dgm:spPr/>
      <dgm:t>
        <a:bodyPr/>
        <a:lstStyle/>
        <a:p>
          <a:pPr>
            <a:defRPr cap="all"/>
          </a:pPr>
          <a:r>
            <a:rPr lang="en-US"/>
            <a:t>Leads to clinical excellence</a:t>
          </a:r>
        </a:p>
      </dgm:t>
    </dgm:pt>
    <dgm:pt modelId="{B7CF4606-D855-475F-90F0-07F93DB63FBB}" type="parTrans" cxnId="{CF19BFD0-1815-492D-A93B-0A2F7CF0A535}">
      <dgm:prSet/>
      <dgm:spPr/>
      <dgm:t>
        <a:bodyPr/>
        <a:lstStyle/>
        <a:p>
          <a:endParaRPr lang="en-US"/>
        </a:p>
      </dgm:t>
    </dgm:pt>
    <dgm:pt modelId="{DD1DE226-7E4B-48CF-9929-F2E1DDA279EA}" type="sibTrans" cxnId="{CF19BFD0-1815-492D-A93B-0A2F7CF0A535}">
      <dgm:prSet/>
      <dgm:spPr/>
      <dgm:t>
        <a:bodyPr/>
        <a:lstStyle/>
        <a:p>
          <a:endParaRPr lang="en-US"/>
        </a:p>
      </dgm:t>
    </dgm:pt>
    <dgm:pt modelId="{1766BE2D-5B18-4F72-A654-8806385A19C5}" type="pres">
      <dgm:prSet presAssocID="{F6E49ADD-E86D-48AD-9055-56652262BE21}" presName="root" presStyleCnt="0">
        <dgm:presLayoutVars>
          <dgm:dir/>
          <dgm:resizeHandles val="exact"/>
        </dgm:presLayoutVars>
      </dgm:prSet>
      <dgm:spPr/>
    </dgm:pt>
    <dgm:pt modelId="{52C6259B-0B3D-4049-8F1D-5DC0670D0D4A}" type="pres">
      <dgm:prSet presAssocID="{1238D06C-6A96-4ACB-B07F-74E685B49A5C}" presName="compNode" presStyleCnt="0"/>
      <dgm:spPr/>
    </dgm:pt>
    <dgm:pt modelId="{65C8E4AF-26B1-446A-9DBD-CE2619576E1B}" type="pres">
      <dgm:prSet presAssocID="{1238D06C-6A96-4ACB-B07F-74E685B49A5C}" presName="iconBgRect" presStyleLbl="bgShp" presStyleIdx="0" presStyleCnt="5"/>
      <dgm:spPr/>
    </dgm:pt>
    <dgm:pt modelId="{B1C3E040-EC29-491A-A229-36F67684C022}" type="pres">
      <dgm:prSet presAssocID="{1238D06C-6A96-4ACB-B07F-74E685B49A5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AE3AE0BC-3B45-4D56-B6FC-555D83046111}" type="pres">
      <dgm:prSet presAssocID="{1238D06C-6A96-4ACB-B07F-74E685B49A5C}" presName="spaceRect" presStyleCnt="0"/>
      <dgm:spPr/>
    </dgm:pt>
    <dgm:pt modelId="{031BB068-B939-4C61-AA3F-E5A0640D1277}" type="pres">
      <dgm:prSet presAssocID="{1238D06C-6A96-4ACB-B07F-74E685B49A5C}" presName="textRect" presStyleLbl="revTx" presStyleIdx="0" presStyleCnt="5">
        <dgm:presLayoutVars>
          <dgm:chMax val="1"/>
          <dgm:chPref val="1"/>
        </dgm:presLayoutVars>
      </dgm:prSet>
      <dgm:spPr/>
    </dgm:pt>
    <dgm:pt modelId="{19D6605B-7BBA-40C3-9F80-52249A8AACCE}" type="pres">
      <dgm:prSet presAssocID="{A8B8560F-7BFB-47DE-8692-11D027688394}" presName="sibTrans" presStyleCnt="0"/>
      <dgm:spPr/>
    </dgm:pt>
    <dgm:pt modelId="{40881617-88BC-4D08-BB8F-4CB18C5C701E}" type="pres">
      <dgm:prSet presAssocID="{8919E545-CE3A-4310-973A-A4B0087F0979}" presName="compNode" presStyleCnt="0"/>
      <dgm:spPr/>
    </dgm:pt>
    <dgm:pt modelId="{52E013F1-D1B1-4A89-B952-E3D4BA3B3F50}" type="pres">
      <dgm:prSet presAssocID="{8919E545-CE3A-4310-973A-A4B0087F0979}" presName="iconBgRect" presStyleLbl="bgShp" presStyleIdx="1" presStyleCnt="5"/>
      <dgm:spPr/>
    </dgm:pt>
    <dgm:pt modelId="{30FC2011-CBB5-49A0-908B-62AF13375EAA}" type="pres">
      <dgm:prSet presAssocID="{8919E545-CE3A-4310-973A-A4B0087F097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51AB5B95-AAD4-4B52-90AE-F58CEBF945DA}" type="pres">
      <dgm:prSet presAssocID="{8919E545-CE3A-4310-973A-A4B0087F0979}" presName="spaceRect" presStyleCnt="0"/>
      <dgm:spPr/>
    </dgm:pt>
    <dgm:pt modelId="{5751F1F1-9DC1-4B0B-838E-D56E1C3814FE}" type="pres">
      <dgm:prSet presAssocID="{8919E545-CE3A-4310-973A-A4B0087F0979}" presName="textRect" presStyleLbl="revTx" presStyleIdx="1" presStyleCnt="5">
        <dgm:presLayoutVars>
          <dgm:chMax val="1"/>
          <dgm:chPref val="1"/>
        </dgm:presLayoutVars>
      </dgm:prSet>
      <dgm:spPr/>
    </dgm:pt>
    <dgm:pt modelId="{D4ED0983-4D21-40DA-BFF1-897DC445AE10}" type="pres">
      <dgm:prSet presAssocID="{D0A8B4DC-37C0-4821-84DD-0058EC200176}" presName="sibTrans" presStyleCnt="0"/>
      <dgm:spPr/>
    </dgm:pt>
    <dgm:pt modelId="{7823DF44-FCAD-439C-BC93-9FF7E2DCA404}" type="pres">
      <dgm:prSet presAssocID="{ED001552-DB57-40F2-922F-C8086A3426B9}" presName="compNode" presStyleCnt="0"/>
      <dgm:spPr/>
    </dgm:pt>
    <dgm:pt modelId="{BF3AEA4D-CA50-4143-AFA1-6F4527D59FDA}" type="pres">
      <dgm:prSet presAssocID="{ED001552-DB57-40F2-922F-C8086A3426B9}" presName="iconBgRect" presStyleLbl="bgShp" presStyleIdx="2" presStyleCnt="5"/>
      <dgm:spPr/>
    </dgm:pt>
    <dgm:pt modelId="{4A528F26-03CD-4085-911E-8CD395263B6D}" type="pres">
      <dgm:prSet presAssocID="{ED001552-DB57-40F2-922F-C8086A3426B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511BB4C0-70F0-4A80-97A5-B8CCC39CB35E}" type="pres">
      <dgm:prSet presAssocID="{ED001552-DB57-40F2-922F-C8086A3426B9}" presName="spaceRect" presStyleCnt="0"/>
      <dgm:spPr/>
    </dgm:pt>
    <dgm:pt modelId="{281245B9-A411-46B4-B7D1-BAB16395190F}" type="pres">
      <dgm:prSet presAssocID="{ED001552-DB57-40F2-922F-C8086A3426B9}" presName="textRect" presStyleLbl="revTx" presStyleIdx="2" presStyleCnt="5">
        <dgm:presLayoutVars>
          <dgm:chMax val="1"/>
          <dgm:chPref val="1"/>
        </dgm:presLayoutVars>
      </dgm:prSet>
      <dgm:spPr/>
    </dgm:pt>
    <dgm:pt modelId="{84AC186F-E868-46ED-B098-52F75AC97071}" type="pres">
      <dgm:prSet presAssocID="{DF29E0B0-B8AA-4BF1-B23E-8DB91D73E25A}" presName="sibTrans" presStyleCnt="0"/>
      <dgm:spPr/>
    </dgm:pt>
    <dgm:pt modelId="{8F5DD839-4BFE-4E46-B393-D9B87EF13A45}" type="pres">
      <dgm:prSet presAssocID="{63E6486D-62F9-4174-9693-0E337C1D75C9}" presName="compNode" presStyleCnt="0"/>
      <dgm:spPr/>
    </dgm:pt>
    <dgm:pt modelId="{13C94883-ADFF-4FDB-A09D-A0D7D9B87AC0}" type="pres">
      <dgm:prSet presAssocID="{63E6486D-62F9-4174-9693-0E337C1D75C9}" presName="iconBgRect" presStyleLbl="bgShp" presStyleIdx="3" presStyleCnt="5"/>
      <dgm:spPr/>
    </dgm:pt>
    <dgm:pt modelId="{1FAE5D06-0032-403F-AA38-2DB0276E0F4E}" type="pres">
      <dgm:prSet presAssocID="{63E6486D-62F9-4174-9693-0E337C1D75C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CE9805F-83B6-4F2D-BC71-F18C09CA6F30}" type="pres">
      <dgm:prSet presAssocID="{63E6486D-62F9-4174-9693-0E337C1D75C9}" presName="spaceRect" presStyleCnt="0"/>
      <dgm:spPr/>
    </dgm:pt>
    <dgm:pt modelId="{EFD6F459-1120-4FCD-B649-62ECCEAD01F9}" type="pres">
      <dgm:prSet presAssocID="{63E6486D-62F9-4174-9693-0E337C1D75C9}" presName="textRect" presStyleLbl="revTx" presStyleIdx="3" presStyleCnt="5">
        <dgm:presLayoutVars>
          <dgm:chMax val="1"/>
          <dgm:chPref val="1"/>
        </dgm:presLayoutVars>
      </dgm:prSet>
      <dgm:spPr/>
    </dgm:pt>
    <dgm:pt modelId="{A1C41562-DEE6-49EC-9C3E-128D1316FD65}" type="pres">
      <dgm:prSet presAssocID="{29CA8B93-FC73-4B30-886E-1674243FE425}" presName="sibTrans" presStyleCnt="0"/>
      <dgm:spPr/>
    </dgm:pt>
    <dgm:pt modelId="{1BC67052-0968-4A35-9CCE-FF6ADF0AA9C2}" type="pres">
      <dgm:prSet presAssocID="{5DDF02A0-7DC7-42DC-A764-39C829A6D070}" presName="compNode" presStyleCnt="0"/>
      <dgm:spPr/>
    </dgm:pt>
    <dgm:pt modelId="{A0A660B4-363C-4B51-9446-2DC71705B2C2}" type="pres">
      <dgm:prSet presAssocID="{5DDF02A0-7DC7-42DC-A764-39C829A6D070}" presName="iconBgRect" presStyleLbl="bgShp" presStyleIdx="4" presStyleCnt="5"/>
      <dgm:spPr/>
    </dgm:pt>
    <dgm:pt modelId="{3E546353-96DF-495A-A212-198278BE7DC0}" type="pres">
      <dgm:prSet presAssocID="{5DDF02A0-7DC7-42DC-A764-39C829A6D07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ibbon"/>
        </a:ext>
      </dgm:extLst>
    </dgm:pt>
    <dgm:pt modelId="{6C7D3C0E-EF5D-4CFD-BDAA-3BA3703F6883}" type="pres">
      <dgm:prSet presAssocID="{5DDF02A0-7DC7-42DC-A764-39C829A6D070}" presName="spaceRect" presStyleCnt="0"/>
      <dgm:spPr/>
    </dgm:pt>
    <dgm:pt modelId="{68F1F9C2-E79C-44D6-81A1-9BE6A0DE0894}" type="pres">
      <dgm:prSet presAssocID="{5DDF02A0-7DC7-42DC-A764-39C829A6D070}" presName="textRect" presStyleLbl="revTx" presStyleIdx="4" presStyleCnt="5">
        <dgm:presLayoutVars>
          <dgm:chMax val="1"/>
          <dgm:chPref val="1"/>
        </dgm:presLayoutVars>
      </dgm:prSet>
      <dgm:spPr/>
    </dgm:pt>
  </dgm:ptLst>
  <dgm:cxnLst>
    <dgm:cxn modelId="{5C505909-A934-4132-AC2C-251568BF28A1}" srcId="{F6E49ADD-E86D-48AD-9055-56652262BE21}" destId="{1238D06C-6A96-4ACB-B07F-74E685B49A5C}" srcOrd="0" destOrd="0" parTransId="{33705382-D6A3-40C3-B444-56C19C04CC55}" sibTransId="{A8B8560F-7BFB-47DE-8692-11D027688394}"/>
    <dgm:cxn modelId="{F6981B2E-AFDD-4DA3-B663-58A260510AF8}" type="presOf" srcId="{63E6486D-62F9-4174-9693-0E337C1D75C9}" destId="{EFD6F459-1120-4FCD-B649-62ECCEAD01F9}" srcOrd="0" destOrd="0" presId="urn:microsoft.com/office/officeart/2018/5/layout/IconCircleLabelList"/>
    <dgm:cxn modelId="{3255D837-0828-429B-AB33-C51068005B1A}" type="presOf" srcId="{1238D06C-6A96-4ACB-B07F-74E685B49A5C}" destId="{031BB068-B939-4C61-AA3F-E5A0640D1277}" srcOrd="0" destOrd="0" presId="urn:microsoft.com/office/officeart/2018/5/layout/IconCircleLabelList"/>
    <dgm:cxn modelId="{C99A8F4A-D6F2-41AC-B62F-21A32F92BCE1}" srcId="{F6E49ADD-E86D-48AD-9055-56652262BE21}" destId="{ED001552-DB57-40F2-922F-C8086A3426B9}" srcOrd="2" destOrd="0" parTransId="{048E83B2-B8D6-43A3-813D-7AD1284FC680}" sibTransId="{DF29E0B0-B8AA-4BF1-B23E-8DB91D73E25A}"/>
    <dgm:cxn modelId="{0E73AA71-D5FB-4CDC-8DF7-0D18348BEAAB}" type="presOf" srcId="{F6E49ADD-E86D-48AD-9055-56652262BE21}" destId="{1766BE2D-5B18-4F72-A654-8806385A19C5}" srcOrd="0" destOrd="0" presId="urn:microsoft.com/office/officeart/2018/5/layout/IconCircleLabelList"/>
    <dgm:cxn modelId="{226E1489-794E-4256-BE4B-148BFD416EF4}" srcId="{F6E49ADD-E86D-48AD-9055-56652262BE21}" destId="{8919E545-CE3A-4310-973A-A4B0087F0979}" srcOrd="1" destOrd="0" parTransId="{63D918CC-CE5C-4D91-88F1-B13720F8D2B4}" sibTransId="{D0A8B4DC-37C0-4821-84DD-0058EC200176}"/>
    <dgm:cxn modelId="{D8EA93B9-E044-4D0B-B969-C5A6A2588D7D}" type="presOf" srcId="{8919E545-CE3A-4310-973A-A4B0087F0979}" destId="{5751F1F1-9DC1-4B0B-838E-D56E1C3814FE}" srcOrd="0" destOrd="0" presId="urn:microsoft.com/office/officeart/2018/5/layout/IconCircleLabelList"/>
    <dgm:cxn modelId="{C69E10C1-99EA-4687-A838-8B19355F7966}" srcId="{F6E49ADD-E86D-48AD-9055-56652262BE21}" destId="{63E6486D-62F9-4174-9693-0E337C1D75C9}" srcOrd="3" destOrd="0" parTransId="{33A0DDC5-08E2-49FA-86FA-E46CF0D6D3CE}" sibTransId="{29CA8B93-FC73-4B30-886E-1674243FE425}"/>
    <dgm:cxn modelId="{CF19BFD0-1815-492D-A93B-0A2F7CF0A535}" srcId="{F6E49ADD-E86D-48AD-9055-56652262BE21}" destId="{5DDF02A0-7DC7-42DC-A764-39C829A6D070}" srcOrd="4" destOrd="0" parTransId="{B7CF4606-D855-475F-90F0-07F93DB63FBB}" sibTransId="{DD1DE226-7E4B-48CF-9929-F2E1DDA279EA}"/>
    <dgm:cxn modelId="{D7B418E7-5495-4DA3-A5B7-2B1AA014B6CF}" type="presOf" srcId="{5DDF02A0-7DC7-42DC-A764-39C829A6D070}" destId="{68F1F9C2-E79C-44D6-81A1-9BE6A0DE0894}" srcOrd="0" destOrd="0" presId="urn:microsoft.com/office/officeart/2018/5/layout/IconCircleLabelList"/>
    <dgm:cxn modelId="{8A4B73FA-4314-4FFD-A898-1C49046F92FB}" type="presOf" srcId="{ED001552-DB57-40F2-922F-C8086A3426B9}" destId="{281245B9-A411-46B4-B7D1-BAB16395190F}" srcOrd="0" destOrd="0" presId="urn:microsoft.com/office/officeart/2018/5/layout/IconCircleLabelList"/>
    <dgm:cxn modelId="{19B0A52E-E966-47B0-AA56-C6C5A75A1083}" type="presParOf" srcId="{1766BE2D-5B18-4F72-A654-8806385A19C5}" destId="{52C6259B-0B3D-4049-8F1D-5DC0670D0D4A}" srcOrd="0" destOrd="0" presId="urn:microsoft.com/office/officeart/2018/5/layout/IconCircleLabelList"/>
    <dgm:cxn modelId="{A5CC9972-2E1D-47EC-B18E-D3E61027DBBE}" type="presParOf" srcId="{52C6259B-0B3D-4049-8F1D-5DC0670D0D4A}" destId="{65C8E4AF-26B1-446A-9DBD-CE2619576E1B}" srcOrd="0" destOrd="0" presId="urn:microsoft.com/office/officeart/2018/5/layout/IconCircleLabelList"/>
    <dgm:cxn modelId="{4819B246-53AE-47D4-A6ED-8950CD3A5865}" type="presParOf" srcId="{52C6259B-0B3D-4049-8F1D-5DC0670D0D4A}" destId="{B1C3E040-EC29-491A-A229-36F67684C022}" srcOrd="1" destOrd="0" presId="urn:microsoft.com/office/officeart/2018/5/layout/IconCircleLabelList"/>
    <dgm:cxn modelId="{E7EF1AFF-7ADC-4754-8BAF-DCBFCB00A86D}" type="presParOf" srcId="{52C6259B-0B3D-4049-8F1D-5DC0670D0D4A}" destId="{AE3AE0BC-3B45-4D56-B6FC-555D83046111}" srcOrd="2" destOrd="0" presId="urn:microsoft.com/office/officeart/2018/5/layout/IconCircleLabelList"/>
    <dgm:cxn modelId="{D3157D35-5325-4D18-ADE5-BDBE63C09209}" type="presParOf" srcId="{52C6259B-0B3D-4049-8F1D-5DC0670D0D4A}" destId="{031BB068-B939-4C61-AA3F-E5A0640D1277}" srcOrd="3" destOrd="0" presId="urn:microsoft.com/office/officeart/2018/5/layout/IconCircleLabelList"/>
    <dgm:cxn modelId="{D526B8F0-5E7A-4942-8317-1D8759390F04}" type="presParOf" srcId="{1766BE2D-5B18-4F72-A654-8806385A19C5}" destId="{19D6605B-7BBA-40C3-9F80-52249A8AACCE}" srcOrd="1" destOrd="0" presId="urn:microsoft.com/office/officeart/2018/5/layout/IconCircleLabelList"/>
    <dgm:cxn modelId="{3AD18744-06FD-4173-AEE3-87971A4EFF77}" type="presParOf" srcId="{1766BE2D-5B18-4F72-A654-8806385A19C5}" destId="{40881617-88BC-4D08-BB8F-4CB18C5C701E}" srcOrd="2" destOrd="0" presId="urn:microsoft.com/office/officeart/2018/5/layout/IconCircleLabelList"/>
    <dgm:cxn modelId="{229A98A1-49F1-49EF-9A9B-DD5A2470DBC4}" type="presParOf" srcId="{40881617-88BC-4D08-BB8F-4CB18C5C701E}" destId="{52E013F1-D1B1-4A89-B952-E3D4BA3B3F50}" srcOrd="0" destOrd="0" presId="urn:microsoft.com/office/officeart/2018/5/layout/IconCircleLabelList"/>
    <dgm:cxn modelId="{330CD848-E415-4F68-889B-C6E14B758A8C}" type="presParOf" srcId="{40881617-88BC-4D08-BB8F-4CB18C5C701E}" destId="{30FC2011-CBB5-49A0-908B-62AF13375EAA}" srcOrd="1" destOrd="0" presId="urn:microsoft.com/office/officeart/2018/5/layout/IconCircleLabelList"/>
    <dgm:cxn modelId="{21BBA63C-C928-4F77-B19F-3D5346521F24}" type="presParOf" srcId="{40881617-88BC-4D08-BB8F-4CB18C5C701E}" destId="{51AB5B95-AAD4-4B52-90AE-F58CEBF945DA}" srcOrd="2" destOrd="0" presId="urn:microsoft.com/office/officeart/2018/5/layout/IconCircleLabelList"/>
    <dgm:cxn modelId="{FE899C83-DD91-47D0-B419-5D1C8832A218}" type="presParOf" srcId="{40881617-88BC-4D08-BB8F-4CB18C5C701E}" destId="{5751F1F1-9DC1-4B0B-838E-D56E1C3814FE}" srcOrd="3" destOrd="0" presId="urn:microsoft.com/office/officeart/2018/5/layout/IconCircleLabelList"/>
    <dgm:cxn modelId="{9743BCCC-2B41-46CF-A657-E969B12D95F9}" type="presParOf" srcId="{1766BE2D-5B18-4F72-A654-8806385A19C5}" destId="{D4ED0983-4D21-40DA-BFF1-897DC445AE10}" srcOrd="3" destOrd="0" presId="urn:microsoft.com/office/officeart/2018/5/layout/IconCircleLabelList"/>
    <dgm:cxn modelId="{948BE812-8112-4DE5-B04E-4C76C0EBEF91}" type="presParOf" srcId="{1766BE2D-5B18-4F72-A654-8806385A19C5}" destId="{7823DF44-FCAD-439C-BC93-9FF7E2DCA404}" srcOrd="4" destOrd="0" presId="urn:microsoft.com/office/officeart/2018/5/layout/IconCircleLabelList"/>
    <dgm:cxn modelId="{7BAA120F-6B71-431C-9C5A-388DFD9A2A23}" type="presParOf" srcId="{7823DF44-FCAD-439C-BC93-9FF7E2DCA404}" destId="{BF3AEA4D-CA50-4143-AFA1-6F4527D59FDA}" srcOrd="0" destOrd="0" presId="urn:microsoft.com/office/officeart/2018/5/layout/IconCircleLabelList"/>
    <dgm:cxn modelId="{1F25637A-D9D8-4CD8-AAF1-AA94D58373A7}" type="presParOf" srcId="{7823DF44-FCAD-439C-BC93-9FF7E2DCA404}" destId="{4A528F26-03CD-4085-911E-8CD395263B6D}" srcOrd="1" destOrd="0" presId="urn:microsoft.com/office/officeart/2018/5/layout/IconCircleLabelList"/>
    <dgm:cxn modelId="{ABC57728-993B-41A4-BB78-98E459738F73}" type="presParOf" srcId="{7823DF44-FCAD-439C-BC93-9FF7E2DCA404}" destId="{511BB4C0-70F0-4A80-97A5-B8CCC39CB35E}" srcOrd="2" destOrd="0" presId="urn:microsoft.com/office/officeart/2018/5/layout/IconCircleLabelList"/>
    <dgm:cxn modelId="{1B084AEF-079F-485B-A1B6-F94753C357A7}" type="presParOf" srcId="{7823DF44-FCAD-439C-BC93-9FF7E2DCA404}" destId="{281245B9-A411-46B4-B7D1-BAB16395190F}" srcOrd="3" destOrd="0" presId="urn:microsoft.com/office/officeart/2018/5/layout/IconCircleLabelList"/>
    <dgm:cxn modelId="{ECC04CA6-434B-49A1-A331-D8512579972F}" type="presParOf" srcId="{1766BE2D-5B18-4F72-A654-8806385A19C5}" destId="{84AC186F-E868-46ED-B098-52F75AC97071}" srcOrd="5" destOrd="0" presId="urn:microsoft.com/office/officeart/2018/5/layout/IconCircleLabelList"/>
    <dgm:cxn modelId="{373E3E2A-FF7B-4F90-BEC8-77E785A5EB2A}" type="presParOf" srcId="{1766BE2D-5B18-4F72-A654-8806385A19C5}" destId="{8F5DD839-4BFE-4E46-B393-D9B87EF13A45}" srcOrd="6" destOrd="0" presId="urn:microsoft.com/office/officeart/2018/5/layout/IconCircleLabelList"/>
    <dgm:cxn modelId="{5B1F0D96-DFC2-4103-ABED-ECA0323C9641}" type="presParOf" srcId="{8F5DD839-4BFE-4E46-B393-D9B87EF13A45}" destId="{13C94883-ADFF-4FDB-A09D-A0D7D9B87AC0}" srcOrd="0" destOrd="0" presId="urn:microsoft.com/office/officeart/2018/5/layout/IconCircleLabelList"/>
    <dgm:cxn modelId="{E38B4860-58B7-462A-A6E1-0708A301FEDA}" type="presParOf" srcId="{8F5DD839-4BFE-4E46-B393-D9B87EF13A45}" destId="{1FAE5D06-0032-403F-AA38-2DB0276E0F4E}" srcOrd="1" destOrd="0" presId="urn:microsoft.com/office/officeart/2018/5/layout/IconCircleLabelList"/>
    <dgm:cxn modelId="{2FB7D8E2-ADCC-4785-847D-361ECB1FBCA2}" type="presParOf" srcId="{8F5DD839-4BFE-4E46-B393-D9B87EF13A45}" destId="{CCE9805F-83B6-4F2D-BC71-F18C09CA6F30}" srcOrd="2" destOrd="0" presId="urn:microsoft.com/office/officeart/2018/5/layout/IconCircleLabelList"/>
    <dgm:cxn modelId="{3EDCFCD1-940B-428F-B909-15B33715C75F}" type="presParOf" srcId="{8F5DD839-4BFE-4E46-B393-D9B87EF13A45}" destId="{EFD6F459-1120-4FCD-B649-62ECCEAD01F9}" srcOrd="3" destOrd="0" presId="urn:microsoft.com/office/officeart/2018/5/layout/IconCircleLabelList"/>
    <dgm:cxn modelId="{0E83D799-0994-4EFC-93A0-38BFBABC9BE0}" type="presParOf" srcId="{1766BE2D-5B18-4F72-A654-8806385A19C5}" destId="{A1C41562-DEE6-49EC-9C3E-128D1316FD65}" srcOrd="7" destOrd="0" presId="urn:microsoft.com/office/officeart/2018/5/layout/IconCircleLabelList"/>
    <dgm:cxn modelId="{91B08E06-1C11-4C9F-ABEB-89DC001E2B2C}" type="presParOf" srcId="{1766BE2D-5B18-4F72-A654-8806385A19C5}" destId="{1BC67052-0968-4A35-9CCE-FF6ADF0AA9C2}" srcOrd="8" destOrd="0" presId="urn:microsoft.com/office/officeart/2018/5/layout/IconCircleLabelList"/>
    <dgm:cxn modelId="{73ACB679-9C52-4C7D-98CD-A7C5AFC5B68B}" type="presParOf" srcId="{1BC67052-0968-4A35-9CCE-FF6ADF0AA9C2}" destId="{A0A660B4-363C-4B51-9446-2DC71705B2C2}" srcOrd="0" destOrd="0" presId="urn:microsoft.com/office/officeart/2018/5/layout/IconCircleLabelList"/>
    <dgm:cxn modelId="{5AEB68D6-0A98-4600-9CB4-AEBF28ADBE05}" type="presParOf" srcId="{1BC67052-0968-4A35-9CCE-FF6ADF0AA9C2}" destId="{3E546353-96DF-495A-A212-198278BE7DC0}" srcOrd="1" destOrd="0" presId="urn:microsoft.com/office/officeart/2018/5/layout/IconCircleLabelList"/>
    <dgm:cxn modelId="{2AAC88D3-08C5-4ED6-96D9-31E057483428}" type="presParOf" srcId="{1BC67052-0968-4A35-9CCE-FF6ADF0AA9C2}" destId="{6C7D3C0E-EF5D-4CFD-BDAA-3BA3703F6883}" srcOrd="2" destOrd="0" presId="urn:microsoft.com/office/officeart/2018/5/layout/IconCircleLabelList"/>
    <dgm:cxn modelId="{DF77E40E-0B90-4BB8-BDA9-6C6D24C02A22}" type="presParOf" srcId="{1BC67052-0968-4A35-9CCE-FF6ADF0AA9C2}" destId="{68F1F9C2-E79C-44D6-81A1-9BE6A0DE089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AF72AE-D7B8-4A3F-8B24-14D52F8C0E9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C36A65E-97B4-4F38-83F5-5E454594A1BD}">
      <dgm:prSet/>
      <dgm:spPr/>
      <dgm:t>
        <a:bodyPr/>
        <a:lstStyle/>
        <a:p>
          <a:r>
            <a:rPr lang="en-US"/>
            <a:t>•Use the nursing literature</a:t>
          </a:r>
        </a:p>
      </dgm:t>
    </dgm:pt>
    <dgm:pt modelId="{55F27327-3CA9-4A6A-BFFB-F5DAACBB4DB8}" type="parTrans" cxnId="{A817A653-975D-4F19-A99A-2F376AE24756}">
      <dgm:prSet/>
      <dgm:spPr/>
      <dgm:t>
        <a:bodyPr/>
        <a:lstStyle/>
        <a:p>
          <a:endParaRPr lang="en-US"/>
        </a:p>
      </dgm:t>
    </dgm:pt>
    <dgm:pt modelId="{4FC91AAF-9F64-491E-9393-7E1A153397F3}" type="sibTrans" cxnId="{A817A653-975D-4F19-A99A-2F376AE24756}">
      <dgm:prSet/>
      <dgm:spPr/>
      <dgm:t>
        <a:bodyPr/>
        <a:lstStyle/>
        <a:p>
          <a:endParaRPr lang="en-US"/>
        </a:p>
      </dgm:t>
    </dgm:pt>
    <dgm:pt modelId="{11034005-AE20-4A9D-AB5D-0D1AE4E21BE6}">
      <dgm:prSet/>
      <dgm:spPr/>
      <dgm:t>
        <a:bodyPr/>
        <a:lstStyle/>
        <a:p>
          <a:r>
            <a:rPr lang="en-US"/>
            <a:t>•Use evidence-based practice</a:t>
          </a:r>
        </a:p>
      </dgm:t>
    </dgm:pt>
    <dgm:pt modelId="{06917BD2-C543-4C7B-BCD3-241678C4BA06}" type="parTrans" cxnId="{7EA33408-759F-4EB6-94F2-A1A9FA6EEC7A}">
      <dgm:prSet/>
      <dgm:spPr/>
      <dgm:t>
        <a:bodyPr/>
        <a:lstStyle/>
        <a:p>
          <a:endParaRPr lang="en-US"/>
        </a:p>
      </dgm:t>
    </dgm:pt>
    <dgm:pt modelId="{CB049C0A-E5D7-4E3B-B70F-1841257266C5}" type="sibTrans" cxnId="{7EA33408-759F-4EB6-94F2-A1A9FA6EEC7A}">
      <dgm:prSet/>
      <dgm:spPr/>
      <dgm:t>
        <a:bodyPr/>
        <a:lstStyle/>
        <a:p>
          <a:endParaRPr lang="en-US"/>
        </a:p>
      </dgm:t>
    </dgm:pt>
    <dgm:pt modelId="{BEC8DD20-F82B-4A60-95C9-DAF824C8B8F4}">
      <dgm:prSet/>
      <dgm:spPr/>
      <dgm:t>
        <a:bodyPr/>
        <a:lstStyle/>
        <a:p>
          <a:r>
            <a:rPr lang="en-US"/>
            <a:t>•Teach evidence-based practice</a:t>
          </a:r>
        </a:p>
      </dgm:t>
    </dgm:pt>
    <dgm:pt modelId="{502EBED2-4D67-4613-8A7D-D7C80A884ECD}" type="parTrans" cxnId="{EC31865F-A141-4238-A9F3-72AA00CFC249}">
      <dgm:prSet/>
      <dgm:spPr/>
      <dgm:t>
        <a:bodyPr/>
        <a:lstStyle/>
        <a:p>
          <a:endParaRPr lang="en-US"/>
        </a:p>
      </dgm:t>
    </dgm:pt>
    <dgm:pt modelId="{BAC2724B-8D74-44FD-A21A-F3028BF70083}" type="sibTrans" cxnId="{EC31865F-A141-4238-A9F3-72AA00CFC249}">
      <dgm:prSet/>
      <dgm:spPr/>
      <dgm:t>
        <a:bodyPr/>
        <a:lstStyle/>
        <a:p>
          <a:endParaRPr lang="en-US"/>
        </a:p>
      </dgm:t>
    </dgm:pt>
    <dgm:pt modelId="{B70DD6B4-D7D8-445D-A2CB-051D46368AE6}" type="pres">
      <dgm:prSet presAssocID="{C2AF72AE-D7B8-4A3F-8B24-14D52F8C0E98}" presName="root" presStyleCnt="0">
        <dgm:presLayoutVars>
          <dgm:dir/>
          <dgm:resizeHandles val="exact"/>
        </dgm:presLayoutVars>
      </dgm:prSet>
      <dgm:spPr/>
    </dgm:pt>
    <dgm:pt modelId="{4BE77246-FF59-4E5C-9E6F-D27356EBDFB5}" type="pres">
      <dgm:prSet presAssocID="{8C36A65E-97B4-4F38-83F5-5E454594A1BD}" presName="compNode" presStyleCnt="0"/>
      <dgm:spPr/>
    </dgm:pt>
    <dgm:pt modelId="{C2453049-5D6B-4506-B2BD-DC4D045D752D}" type="pres">
      <dgm:prSet presAssocID="{8C36A65E-97B4-4F38-83F5-5E454594A1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F9505108-80B9-47F0-A91F-35F1D5288DC3}" type="pres">
      <dgm:prSet presAssocID="{8C36A65E-97B4-4F38-83F5-5E454594A1BD}" presName="spaceRect" presStyleCnt="0"/>
      <dgm:spPr/>
    </dgm:pt>
    <dgm:pt modelId="{C969DA01-67C7-4ED2-90F5-2C92936C0229}" type="pres">
      <dgm:prSet presAssocID="{8C36A65E-97B4-4F38-83F5-5E454594A1BD}" presName="textRect" presStyleLbl="revTx" presStyleIdx="0" presStyleCnt="3">
        <dgm:presLayoutVars>
          <dgm:chMax val="1"/>
          <dgm:chPref val="1"/>
        </dgm:presLayoutVars>
      </dgm:prSet>
      <dgm:spPr/>
    </dgm:pt>
    <dgm:pt modelId="{B3D898C2-40C1-45F8-A60F-F2555136E63E}" type="pres">
      <dgm:prSet presAssocID="{4FC91AAF-9F64-491E-9393-7E1A153397F3}" presName="sibTrans" presStyleCnt="0"/>
      <dgm:spPr/>
    </dgm:pt>
    <dgm:pt modelId="{E949DBAB-7402-4D6B-A578-EF3E1453CFE3}" type="pres">
      <dgm:prSet presAssocID="{11034005-AE20-4A9D-AB5D-0D1AE4E21BE6}" presName="compNode" presStyleCnt="0"/>
      <dgm:spPr/>
    </dgm:pt>
    <dgm:pt modelId="{5DB703E1-903F-4F2D-9EBB-0C730D463B6F}" type="pres">
      <dgm:prSet presAssocID="{11034005-AE20-4A9D-AB5D-0D1AE4E21BE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304C17E2-3FE0-489D-8AFC-2DAA09321ADF}" type="pres">
      <dgm:prSet presAssocID="{11034005-AE20-4A9D-AB5D-0D1AE4E21BE6}" presName="spaceRect" presStyleCnt="0"/>
      <dgm:spPr/>
    </dgm:pt>
    <dgm:pt modelId="{510AEEC8-18D4-4CE0-B891-A761E61786AA}" type="pres">
      <dgm:prSet presAssocID="{11034005-AE20-4A9D-AB5D-0D1AE4E21BE6}" presName="textRect" presStyleLbl="revTx" presStyleIdx="1" presStyleCnt="3">
        <dgm:presLayoutVars>
          <dgm:chMax val="1"/>
          <dgm:chPref val="1"/>
        </dgm:presLayoutVars>
      </dgm:prSet>
      <dgm:spPr/>
    </dgm:pt>
    <dgm:pt modelId="{F7493523-0E3F-4250-9516-AD2366928779}" type="pres">
      <dgm:prSet presAssocID="{CB049C0A-E5D7-4E3B-B70F-1841257266C5}" presName="sibTrans" presStyleCnt="0"/>
      <dgm:spPr/>
    </dgm:pt>
    <dgm:pt modelId="{A15CB6E0-19A6-4ECE-8E13-872F805B5323}" type="pres">
      <dgm:prSet presAssocID="{BEC8DD20-F82B-4A60-95C9-DAF824C8B8F4}" presName="compNode" presStyleCnt="0"/>
      <dgm:spPr/>
    </dgm:pt>
    <dgm:pt modelId="{F2D37567-4BE7-45A9-A623-2CD649E3ED10}" type="pres">
      <dgm:prSet presAssocID="{BEC8DD20-F82B-4A60-95C9-DAF824C8B8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601465AC-CF16-413A-A887-2A7BEA185BE3}" type="pres">
      <dgm:prSet presAssocID="{BEC8DD20-F82B-4A60-95C9-DAF824C8B8F4}" presName="spaceRect" presStyleCnt="0"/>
      <dgm:spPr/>
    </dgm:pt>
    <dgm:pt modelId="{10299B44-28B8-46F8-B028-4D0C9CC431DB}" type="pres">
      <dgm:prSet presAssocID="{BEC8DD20-F82B-4A60-95C9-DAF824C8B8F4}" presName="textRect" presStyleLbl="revTx" presStyleIdx="2" presStyleCnt="3">
        <dgm:presLayoutVars>
          <dgm:chMax val="1"/>
          <dgm:chPref val="1"/>
        </dgm:presLayoutVars>
      </dgm:prSet>
      <dgm:spPr/>
    </dgm:pt>
  </dgm:ptLst>
  <dgm:cxnLst>
    <dgm:cxn modelId="{7EA33408-759F-4EB6-94F2-A1A9FA6EEC7A}" srcId="{C2AF72AE-D7B8-4A3F-8B24-14D52F8C0E98}" destId="{11034005-AE20-4A9D-AB5D-0D1AE4E21BE6}" srcOrd="1" destOrd="0" parTransId="{06917BD2-C543-4C7B-BCD3-241678C4BA06}" sibTransId="{CB049C0A-E5D7-4E3B-B70F-1841257266C5}"/>
    <dgm:cxn modelId="{9BAA6C39-54DF-41ED-94E8-891B452649F3}" type="presOf" srcId="{11034005-AE20-4A9D-AB5D-0D1AE4E21BE6}" destId="{510AEEC8-18D4-4CE0-B891-A761E61786AA}" srcOrd="0" destOrd="0" presId="urn:microsoft.com/office/officeart/2018/2/layout/IconLabelList"/>
    <dgm:cxn modelId="{EC31865F-A141-4238-A9F3-72AA00CFC249}" srcId="{C2AF72AE-D7B8-4A3F-8B24-14D52F8C0E98}" destId="{BEC8DD20-F82B-4A60-95C9-DAF824C8B8F4}" srcOrd="2" destOrd="0" parTransId="{502EBED2-4D67-4613-8A7D-D7C80A884ECD}" sibTransId="{BAC2724B-8D74-44FD-A21A-F3028BF70083}"/>
    <dgm:cxn modelId="{8B404642-7F03-4D61-894B-AFDE646422A6}" type="presOf" srcId="{8C36A65E-97B4-4F38-83F5-5E454594A1BD}" destId="{C969DA01-67C7-4ED2-90F5-2C92936C0229}" srcOrd="0" destOrd="0" presId="urn:microsoft.com/office/officeart/2018/2/layout/IconLabelList"/>
    <dgm:cxn modelId="{A817A653-975D-4F19-A99A-2F376AE24756}" srcId="{C2AF72AE-D7B8-4A3F-8B24-14D52F8C0E98}" destId="{8C36A65E-97B4-4F38-83F5-5E454594A1BD}" srcOrd="0" destOrd="0" parTransId="{55F27327-3CA9-4A6A-BFFB-F5DAACBB4DB8}" sibTransId="{4FC91AAF-9F64-491E-9393-7E1A153397F3}"/>
    <dgm:cxn modelId="{A6D316AD-1D84-4546-94BD-93ACD9F77AF2}" type="presOf" srcId="{C2AF72AE-D7B8-4A3F-8B24-14D52F8C0E98}" destId="{B70DD6B4-D7D8-445D-A2CB-051D46368AE6}" srcOrd="0" destOrd="0" presId="urn:microsoft.com/office/officeart/2018/2/layout/IconLabelList"/>
    <dgm:cxn modelId="{F0D6E5AD-814C-47DE-936F-D8B17253CA7D}" type="presOf" srcId="{BEC8DD20-F82B-4A60-95C9-DAF824C8B8F4}" destId="{10299B44-28B8-46F8-B028-4D0C9CC431DB}" srcOrd="0" destOrd="0" presId="urn:microsoft.com/office/officeart/2018/2/layout/IconLabelList"/>
    <dgm:cxn modelId="{D81DA413-BB31-42C6-BB3C-FBEBFFBF374F}" type="presParOf" srcId="{B70DD6B4-D7D8-445D-A2CB-051D46368AE6}" destId="{4BE77246-FF59-4E5C-9E6F-D27356EBDFB5}" srcOrd="0" destOrd="0" presId="urn:microsoft.com/office/officeart/2018/2/layout/IconLabelList"/>
    <dgm:cxn modelId="{7744670C-D692-4900-8070-D171CDF1DC24}" type="presParOf" srcId="{4BE77246-FF59-4E5C-9E6F-D27356EBDFB5}" destId="{C2453049-5D6B-4506-B2BD-DC4D045D752D}" srcOrd="0" destOrd="0" presId="urn:microsoft.com/office/officeart/2018/2/layout/IconLabelList"/>
    <dgm:cxn modelId="{E7C35626-CECB-4F2B-B38C-10657A5301EC}" type="presParOf" srcId="{4BE77246-FF59-4E5C-9E6F-D27356EBDFB5}" destId="{F9505108-80B9-47F0-A91F-35F1D5288DC3}" srcOrd="1" destOrd="0" presId="urn:microsoft.com/office/officeart/2018/2/layout/IconLabelList"/>
    <dgm:cxn modelId="{14F357F3-2537-48CF-9EAF-E80B3E37BF3A}" type="presParOf" srcId="{4BE77246-FF59-4E5C-9E6F-D27356EBDFB5}" destId="{C969DA01-67C7-4ED2-90F5-2C92936C0229}" srcOrd="2" destOrd="0" presId="urn:microsoft.com/office/officeart/2018/2/layout/IconLabelList"/>
    <dgm:cxn modelId="{E48EB443-3CEC-4E74-B595-81E016CA1F13}" type="presParOf" srcId="{B70DD6B4-D7D8-445D-A2CB-051D46368AE6}" destId="{B3D898C2-40C1-45F8-A60F-F2555136E63E}" srcOrd="1" destOrd="0" presId="urn:microsoft.com/office/officeart/2018/2/layout/IconLabelList"/>
    <dgm:cxn modelId="{BE25F7E7-39E3-4F97-B3D9-0E4BEE742ACE}" type="presParOf" srcId="{B70DD6B4-D7D8-445D-A2CB-051D46368AE6}" destId="{E949DBAB-7402-4D6B-A578-EF3E1453CFE3}" srcOrd="2" destOrd="0" presId="urn:microsoft.com/office/officeart/2018/2/layout/IconLabelList"/>
    <dgm:cxn modelId="{CDC8E1E1-5117-48FA-BC97-A8999F27DE11}" type="presParOf" srcId="{E949DBAB-7402-4D6B-A578-EF3E1453CFE3}" destId="{5DB703E1-903F-4F2D-9EBB-0C730D463B6F}" srcOrd="0" destOrd="0" presId="urn:microsoft.com/office/officeart/2018/2/layout/IconLabelList"/>
    <dgm:cxn modelId="{607393DF-2E4D-45E2-B93E-78BF0B37AE94}" type="presParOf" srcId="{E949DBAB-7402-4D6B-A578-EF3E1453CFE3}" destId="{304C17E2-3FE0-489D-8AFC-2DAA09321ADF}" srcOrd="1" destOrd="0" presId="urn:microsoft.com/office/officeart/2018/2/layout/IconLabelList"/>
    <dgm:cxn modelId="{996E37B1-6500-47D6-9017-F317643B134D}" type="presParOf" srcId="{E949DBAB-7402-4D6B-A578-EF3E1453CFE3}" destId="{510AEEC8-18D4-4CE0-B891-A761E61786AA}" srcOrd="2" destOrd="0" presId="urn:microsoft.com/office/officeart/2018/2/layout/IconLabelList"/>
    <dgm:cxn modelId="{723684DE-376D-4F6D-B733-6F34BFA981CE}" type="presParOf" srcId="{B70DD6B4-D7D8-445D-A2CB-051D46368AE6}" destId="{F7493523-0E3F-4250-9516-AD2366928779}" srcOrd="3" destOrd="0" presId="urn:microsoft.com/office/officeart/2018/2/layout/IconLabelList"/>
    <dgm:cxn modelId="{E6C7E508-B2A1-4029-9481-EF3338F2B056}" type="presParOf" srcId="{B70DD6B4-D7D8-445D-A2CB-051D46368AE6}" destId="{A15CB6E0-19A6-4ECE-8E13-872F805B5323}" srcOrd="4" destOrd="0" presId="urn:microsoft.com/office/officeart/2018/2/layout/IconLabelList"/>
    <dgm:cxn modelId="{15332A74-FA4D-4230-843D-813AF658D057}" type="presParOf" srcId="{A15CB6E0-19A6-4ECE-8E13-872F805B5323}" destId="{F2D37567-4BE7-45A9-A623-2CD649E3ED10}" srcOrd="0" destOrd="0" presId="urn:microsoft.com/office/officeart/2018/2/layout/IconLabelList"/>
    <dgm:cxn modelId="{73B19DF6-EA39-431C-A649-6F1DC5687FA7}" type="presParOf" srcId="{A15CB6E0-19A6-4ECE-8E13-872F805B5323}" destId="{601465AC-CF16-413A-A887-2A7BEA185BE3}" srcOrd="1" destOrd="0" presId="urn:microsoft.com/office/officeart/2018/2/layout/IconLabelList"/>
    <dgm:cxn modelId="{4AA72C64-A7F8-4668-BB29-1D1663519A43}" type="presParOf" srcId="{A15CB6E0-19A6-4ECE-8E13-872F805B5323}" destId="{10299B44-28B8-46F8-B028-4D0C9CC431D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E49ADD-E86D-48AD-9055-56652262BE21}"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919E545-CE3A-4310-973A-A4B0087F0979}">
      <dgm:prSet/>
      <dgm:spPr/>
      <dgm:t>
        <a:bodyPr/>
        <a:lstStyle/>
        <a:p>
          <a:pPr rtl="0">
            <a:lnSpc>
              <a:spcPct val="100000"/>
            </a:lnSpc>
            <a:defRPr cap="all"/>
          </a:pPr>
          <a:r>
            <a:rPr lang="en-US" b="0">
              <a:solidFill>
                <a:schemeClr val="tx1"/>
              </a:solidFill>
              <a:latin typeface="Calibri"/>
              <a:cs typeface="Calibri"/>
            </a:rPr>
            <a:t>Reduces </a:t>
          </a:r>
          <a:r>
            <a:rPr lang="en-US">
              <a:solidFill>
                <a:schemeClr val="tx1"/>
              </a:solidFill>
              <a:latin typeface="Calibri"/>
              <a:cs typeface="Calibri"/>
            </a:rPr>
            <a:t>unacceptable individual variances in care </a:t>
          </a:r>
        </a:p>
      </dgm:t>
    </dgm:pt>
    <dgm:pt modelId="{63D918CC-CE5C-4D91-88F1-B13720F8D2B4}" type="parTrans" cxnId="{226E1489-794E-4256-BE4B-148BFD416EF4}">
      <dgm:prSet/>
      <dgm:spPr/>
      <dgm:t>
        <a:bodyPr/>
        <a:lstStyle/>
        <a:p>
          <a:endParaRPr lang="en-US"/>
        </a:p>
      </dgm:t>
    </dgm:pt>
    <dgm:pt modelId="{D0A8B4DC-37C0-4821-84DD-0058EC200176}" type="sibTrans" cxnId="{226E1489-794E-4256-BE4B-148BFD416EF4}">
      <dgm:prSet/>
      <dgm:spPr/>
      <dgm:t>
        <a:bodyPr/>
        <a:lstStyle/>
        <a:p>
          <a:endParaRPr lang="en-US"/>
        </a:p>
      </dgm:t>
    </dgm:pt>
    <dgm:pt modelId="{ED001552-DB57-40F2-922F-C8086A3426B9}">
      <dgm:prSet/>
      <dgm:spPr/>
      <dgm:t>
        <a:bodyPr/>
        <a:lstStyle/>
        <a:p>
          <a:pPr rtl="0">
            <a:lnSpc>
              <a:spcPct val="100000"/>
            </a:lnSpc>
            <a:defRPr cap="all"/>
          </a:pPr>
          <a:r>
            <a:rPr lang="en-US">
              <a:solidFill>
                <a:schemeClr val="tx1"/>
              </a:solidFill>
              <a:latin typeface="Calibri"/>
              <a:cs typeface="Calibri"/>
            </a:rPr>
            <a:t>Renews the professional spirit of the nurse </a:t>
          </a:r>
        </a:p>
      </dgm:t>
    </dgm:pt>
    <dgm:pt modelId="{048E83B2-B8D6-43A3-813D-7AD1284FC680}" type="parTrans" cxnId="{C99A8F4A-D6F2-41AC-B62F-21A32F92BCE1}">
      <dgm:prSet/>
      <dgm:spPr/>
      <dgm:t>
        <a:bodyPr/>
        <a:lstStyle/>
        <a:p>
          <a:endParaRPr lang="en-US"/>
        </a:p>
      </dgm:t>
    </dgm:pt>
    <dgm:pt modelId="{DF29E0B0-B8AA-4BF1-B23E-8DB91D73E25A}" type="sibTrans" cxnId="{C99A8F4A-D6F2-41AC-B62F-21A32F92BCE1}">
      <dgm:prSet/>
      <dgm:spPr/>
      <dgm:t>
        <a:bodyPr/>
        <a:lstStyle/>
        <a:p>
          <a:endParaRPr lang="en-US"/>
        </a:p>
      </dgm:t>
    </dgm:pt>
    <dgm:pt modelId="{63E6486D-62F9-4174-9693-0E337C1D75C9}">
      <dgm:prSet/>
      <dgm:spPr/>
      <dgm:t>
        <a:bodyPr/>
        <a:lstStyle/>
        <a:p>
          <a:pPr rtl="0">
            <a:lnSpc>
              <a:spcPct val="100000"/>
            </a:lnSpc>
            <a:defRPr cap="all"/>
          </a:pPr>
          <a:r>
            <a:rPr lang="en-US">
              <a:solidFill>
                <a:schemeClr val="tx1"/>
              </a:solidFill>
              <a:latin typeface="Calibri"/>
              <a:cs typeface="Calibri"/>
            </a:rPr>
            <a:t>Become better patient advocates </a:t>
          </a:r>
        </a:p>
      </dgm:t>
    </dgm:pt>
    <dgm:pt modelId="{33A0DDC5-08E2-49FA-86FA-E46CF0D6D3CE}" type="parTrans" cxnId="{C69E10C1-99EA-4687-A838-8B19355F7966}">
      <dgm:prSet/>
      <dgm:spPr/>
      <dgm:t>
        <a:bodyPr/>
        <a:lstStyle/>
        <a:p>
          <a:endParaRPr lang="en-US"/>
        </a:p>
      </dgm:t>
    </dgm:pt>
    <dgm:pt modelId="{29CA8B93-FC73-4B30-886E-1674243FE425}" type="sibTrans" cxnId="{C69E10C1-99EA-4687-A838-8B19355F7966}">
      <dgm:prSet/>
      <dgm:spPr/>
      <dgm:t>
        <a:bodyPr/>
        <a:lstStyle/>
        <a:p>
          <a:endParaRPr lang="en-US"/>
        </a:p>
      </dgm:t>
    </dgm:pt>
    <dgm:pt modelId="{5DDF02A0-7DC7-42DC-A764-39C829A6D070}">
      <dgm:prSet/>
      <dgm:spPr/>
      <dgm:t>
        <a:bodyPr/>
        <a:lstStyle/>
        <a:p>
          <a:pPr rtl="0">
            <a:lnSpc>
              <a:spcPct val="100000"/>
            </a:lnSpc>
            <a:defRPr cap="all"/>
          </a:pPr>
          <a:r>
            <a:rPr lang="en-US">
              <a:solidFill>
                <a:schemeClr val="tx1"/>
              </a:solidFill>
              <a:latin typeface="Calibri"/>
              <a:cs typeface="Calibri"/>
            </a:rPr>
            <a:t>Keep updated with technologies. </a:t>
          </a:r>
          <a:endParaRPr lang="en-US">
            <a:solidFill>
              <a:schemeClr val="tx1"/>
            </a:solidFill>
          </a:endParaRPr>
        </a:p>
      </dgm:t>
    </dgm:pt>
    <dgm:pt modelId="{B7CF4606-D855-475F-90F0-07F93DB63FBB}" type="parTrans" cxnId="{CF19BFD0-1815-492D-A93B-0A2F7CF0A535}">
      <dgm:prSet/>
      <dgm:spPr/>
      <dgm:t>
        <a:bodyPr/>
        <a:lstStyle/>
        <a:p>
          <a:endParaRPr lang="en-US"/>
        </a:p>
      </dgm:t>
    </dgm:pt>
    <dgm:pt modelId="{DD1DE226-7E4B-48CF-9929-F2E1DDA279EA}" type="sibTrans" cxnId="{CF19BFD0-1815-492D-A93B-0A2F7CF0A535}">
      <dgm:prSet/>
      <dgm:spPr/>
      <dgm:t>
        <a:bodyPr/>
        <a:lstStyle/>
        <a:p>
          <a:endParaRPr lang="en-US"/>
        </a:p>
      </dgm:t>
    </dgm:pt>
    <dgm:pt modelId="{1766BE2D-5B18-4F72-A654-8806385A19C5}" type="pres">
      <dgm:prSet presAssocID="{F6E49ADD-E86D-48AD-9055-56652262BE21}" presName="root" presStyleCnt="0">
        <dgm:presLayoutVars>
          <dgm:dir/>
          <dgm:resizeHandles val="exact"/>
        </dgm:presLayoutVars>
      </dgm:prSet>
      <dgm:spPr/>
    </dgm:pt>
    <dgm:pt modelId="{40881617-88BC-4D08-BB8F-4CB18C5C701E}" type="pres">
      <dgm:prSet presAssocID="{8919E545-CE3A-4310-973A-A4B0087F0979}" presName="compNode" presStyleCnt="0"/>
      <dgm:spPr/>
    </dgm:pt>
    <dgm:pt modelId="{52E013F1-D1B1-4A89-B952-E3D4BA3B3F50}" type="pres">
      <dgm:prSet presAssocID="{8919E545-CE3A-4310-973A-A4B0087F0979}" presName="iconBgRect" presStyleLbl="bgShp" presStyleIdx="0" presStyleCnt="4"/>
      <dgm:spPr/>
    </dgm:pt>
    <dgm:pt modelId="{30FC2011-CBB5-49A0-908B-62AF13375EAA}" type="pres">
      <dgm:prSet presAssocID="{8919E545-CE3A-4310-973A-A4B0087F097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51AB5B95-AAD4-4B52-90AE-F58CEBF945DA}" type="pres">
      <dgm:prSet presAssocID="{8919E545-CE3A-4310-973A-A4B0087F0979}" presName="spaceRect" presStyleCnt="0"/>
      <dgm:spPr/>
    </dgm:pt>
    <dgm:pt modelId="{5751F1F1-9DC1-4B0B-838E-D56E1C3814FE}" type="pres">
      <dgm:prSet presAssocID="{8919E545-CE3A-4310-973A-A4B0087F0979}" presName="textRect" presStyleLbl="revTx" presStyleIdx="0" presStyleCnt="4">
        <dgm:presLayoutVars>
          <dgm:chMax val="1"/>
          <dgm:chPref val="1"/>
        </dgm:presLayoutVars>
      </dgm:prSet>
      <dgm:spPr/>
    </dgm:pt>
    <dgm:pt modelId="{D4ED0983-4D21-40DA-BFF1-897DC445AE10}" type="pres">
      <dgm:prSet presAssocID="{D0A8B4DC-37C0-4821-84DD-0058EC200176}" presName="sibTrans" presStyleCnt="0"/>
      <dgm:spPr/>
    </dgm:pt>
    <dgm:pt modelId="{7823DF44-FCAD-439C-BC93-9FF7E2DCA404}" type="pres">
      <dgm:prSet presAssocID="{ED001552-DB57-40F2-922F-C8086A3426B9}" presName="compNode" presStyleCnt="0"/>
      <dgm:spPr/>
    </dgm:pt>
    <dgm:pt modelId="{BF3AEA4D-CA50-4143-AFA1-6F4527D59FDA}" type="pres">
      <dgm:prSet presAssocID="{ED001552-DB57-40F2-922F-C8086A3426B9}" presName="iconBgRect" presStyleLbl="bgShp" presStyleIdx="1" presStyleCnt="4"/>
      <dgm:spPr/>
    </dgm:pt>
    <dgm:pt modelId="{4A528F26-03CD-4085-911E-8CD395263B6D}" type="pres">
      <dgm:prSet presAssocID="{ED001552-DB57-40F2-922F-C8086A3426B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511BB4C0-70F0-4A80-97A5-B8CCC39CB35E}" type="pres">
      <dgm:prSet presAssocID="{ED001552-DB57-40F2-922F-C8086A3426B9}" presName="spaceRect" presStyleCnt="0"/>
      <dgm:spPr/>
    </dgm:pt>
    <dgm:pt modelId="{281245B9-A411-46B4-B7D1-BAB16395190F}" type="pres">
      <dgm:prSet presAssocID="{ED001552-DB57-40F2-922F-C8086A3426B9}" presName="textRect" presStyleLbl="revTx" presStyleIdx="1" presStyleCnt="4">
        <dgm:presLayoutVars>
          <dgm:chMax val="1"/>
          <dgm:chPref val="1"/>
        </dgm:presLayoutVars>
      </dgm:prSet>
      <dgm:spPr/>
    </dgm:pt>
    <dgm:pt modelId="{84AC186F-E868-46ED-B098-52F75AC97071}" type="pres">
      <dgm:prSet presAssocID="{DF29E0B0-B8AA-4BF1-B23E-8DB91D73E25A}" presName="sibTrans" presStyleCnt="0"/>
      <dgm:spPr/>
    </dgm:pt>
    <dgm:pt modelId="{8F5DD839-4BFE-4E46-B393-D9B87EF13A45}" type="pres">
      <dgm:prSet presAssocID="{63E6486D-62F9-4174-9693-0E337C1D75C9}" presName="compNode" presStyleCnt="0"/>
      <dgm:spPr/>
    </dgm:pt>
    <dgm:pt modelId="{13C94883-ADFF-4FDB-A09D-A0D7D9B87AC0}" type="pres">
      <dgm:prSet presAssocID="{63E6486D-62F9-4174-9693-0E337C1D75C9}" presName="iconBgRect" presStyleLbl="bgShp" presStyleIdx="2" presStyleCnt="4"/>
      <dgm:spPr/>
    </dgm:pt>
    <dgm:pt modelId="{1FAE5D06-0032-403F-AA38-2DB0276E0F4E}" type="pres">
      <dgm:prSet presAssocID="{63E6486D-62F9-4174-9693-0E337C1D75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CCE9805F-83B6-4F2D-BC71-F18C09CA6F30}" type="pres">
      <dgm:prSet presAssocID="{63E6486D-62F9-4174-9693-0E337C1D75C9}" presName="spaceRect" presStyleCnt="0"/>
      <dgm:spPr/>
    </dgm:pt>
    <dgm:pt modelId="{EFD6F459-1120-4FCD-B649-62ECCEAD01F9}" type="pres">
      <dgm:prSet presAssocID="{63E6486D-62F9-4174-9693-0E337C1D75C9}" presName="textRect" presStyleLbl="revTx" presStyleIdx="2" presStyleCnt="4">
        <dgm:presLayoutVars>
          <dgm:chMax val="1"/>
          <dgm:chPref val="1"/>
        </dgm:presLayoutVars>
      </dgm:prSet>
      <dgm:spPr/>
    </dgm:pt>
    <dgm:pt modelId="{A1C41562-DEE6-49EC-9C3E-128D1316FD65}" type="pres">
      <dgm:prSet presAssocID="{29CA8B93-FC73-4B30-886E-1674243FE425}" presName="sibTrans" presStyleCnt="0"/>
      <dgm:spPr/>
    </dgm:pt>
    <dgm:pt modelId="{1BC67052-0968-4A35-9CCE-FF6ADF0AA9C2}" type="pres">
      <dgm:prSet presAssocID="{5DDF02A0-7DC7-42DC-A764-39C829A6D070}" presName="compNode" presStyleCnt="0"/>
      <dgm:spPr/>
    </dgm:pt>
    <dgm:pt modelId="{A0A660B4-363C-4B51-9446-2DC71705B2C2}" type="pres">
      <dgm:prSet presAssocID="{5DDF02A0-7DC7-42DC-A764-39C829A6D070}" presName="iconBgRect" presStyleLbl="bgShp" presStyleIdx="3" presStyleCnt="4"/>
      <dgm:spPr/>
    </dgm:pt>
    <dgm:pt modelId="{3E546353-96DF-495A-A212-198278BE7DC0}" type="pres">
      <dgm:prSet presAssocID="{5DDF02A0-7DC7-42DC-A764-39C829A6D07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bbon"/>
        </a:ext>
      </dgm:extLst>
    </dgm:pt>
    <dgm:pt modelId="{6C7D3C0E-EF5D-4CFD-BDAA-3BA3703F6883}" type="pres">
      <dgm:prSet presAssocID="{5DDF02A0-7DC7-42DC-A764-39C829A6D070}" presName="spaceRect" presStyleCnt="0"/>
      <dgm:spPr/>
    </dgm:pt>
    <dgm:pt modelId="{68F1F9C2-E79C-44D6-81A1-9BE6A0DE0894}" type="pres">
      <dgm:prSet presAssocID="{5DDF02A0-7DC7-42DC-A764-39C829A6D070}" presName="textRect" presStyleLbl="revTx" presStyleIdx="3" presStyleCnt="4">
        <dgm:presLayoutVars>
          <dgm:chMax val="1"/>
          <dgm:chPref val="1"/>
        </dgm:presLayoutVars>
      </dgm:prSet>
      <dgm:spPr/>
    </dgm:pt>
  </dgm:ptLst>
  <dgm:cxnLst>
    <dgm:cxn modelId="{F6981B2E-AFDD-4DA3-B663-58A260510AF8}" type="presOf" srcId="{63E6486D-62F9-4174-9693-0E337C1D75C9}" destId="{EFD6F459-1120-4FCD-B649-62ECCEAD01F9}" srcOrd="0" destOrd="0" presId="urn:microsoft.com/office/officeart/2018/5/layout/IconCircleLabelList"/>
    <dgm:cxn modelId="{C99A8F4A-D6F2-41AC-B62F-21A32F92BCE1}" srcId="{F6E49ADD-E86D-48AD-9055-56652262BE21}" destId="{ED001552-DB57-40F2-922F-C8086A3426B9}" srcOrd="1" destOrd="0" parTransId="{048E83B2-B8D6-43A3-813D-7AD1284FC680}" sibTransId="{DF29E0B0-B8AA-4BF1-B23E-8DB91D73E25A}"/>
    <dgm:cxn modelId="{0E73AA71-D5FB-4CDC-8DF7-0D18348BEAAB}" type="presOf" srcId="{F6E49ADD-E86D-48AD-9055-56652262BE21}" destId="{1766BE2D-5B18-4F72-A654-8806385A19C5}" srcOrd="0" destOrd="0" presId="urn:microsoft.com/office/officeart/2018/5/layout/IconCircleLabelList"/>
    <dgm:cxn modelId="{226E1489-794E-4256-BE4B-148BFD416EF4}" srcId="{F6E49ADD-E86D-48AD-9055-56652262BE21}" destId="{8919E545-CE3A-4310-973A-A4B0087F0979}" srcOrd="0" destOrd="0" parTransId="{63D918CC-CE5C-4D91-88F1-B13720F8D2B4}" sibTransId="{D0A8B4DC-37C0-4821-84DD-0058EC200176}"/>
    <dgm:cxn modelId="{D8EA93B9-E044-4D0B-B969-C5A6A2588D7D}" type="presOf" srcId="{8919E545-CE3A-4310-973A-A4B0087F0979}" destId="{5751F1F1-9DC1-4B0B-838E-D56E1C3814FE}" srcOrd="0" destOrd="0" presId="urn:microsoft.com/office/officeart/2018/5/layout/IconCircleLabelList"/>
    <dgm:cxn modelId="{C69E10C1-99EA-4687-A838-8B19355F7966}" srcId="{F6E49ADD-E86D-48AD-9055-56652262BE21}" destId="{63E6486D-62F9-4174-9693-0E337C1D75C9}" srcOrd="2" destOrd="0" parTransId="{33A0DDC5-08E2-49FA-86FA-E46CF0D6D3CE}" sibTransId="{29CA8B93-FC73-4B30-886E-1674243FE425}"/>
    <dgm:cxn modelId="{CF19BFD0-1815-492D-A93B-0A2F7CF0A535}" srcId="{F6E49ADD-E86D-48AD-9055-56652262BE21}" destId="{5DDF02A0-7DC7-42DC-A764-39C829A6D070}" srcOrd="3" destOrd="0" parTransId="{B7CF4606-D855-475F-90F0-07F93DB63FBB}" sibTransId="{DD1DE226-7E4B-48CF-9929-F2E1DDA279EA}"/>
    <dgm:cxn modelId="{D7B418E7-5495-4DA3-A5B7-2B1AA014B6CF}" type="presOf" srcId="{5DDF02A0-7DC7-42DC-A764-39C829A6D070}" destId="{68F1F9C2-E79C-44D6-81A1-9BE6A0DE0894}" srcOrd="0" destOrd="0" presId="urn:microsoft.com/office/officeart/2018/5/layout/IconCircleLabelList"/>
    <dgm:cxn modelId="{8A4B73FA-4314-4FFD-A898-1C49046F92FB}" type="presOf" srcId="{ED001552-DB57-40F2-922F-C8086A3426B9}" destId="{281245B9-A411-46B4-B7D1-BAB16395190F}" srcOrd="0" destOrd="0" presId="urn:microsoft.com/office/officeart/2018/5/layout/IconCircleLabelList"/>
    <dgm:cxn modelId="{3AD18744-06FD-4173-AEE3-87971A4EFF77}" type="presParOf" srcId="{1766BE2D-5B18-4F72-A654-8806385A19C5}" destId="{40881617-88BC-4D08-BB8F-4CB18C5C701E}" srcOrd="0" destOrd="0" presId="urn:microsoft.com/office/officeart/2018/5/layout/IconCircleLabelList"/>
    <dgm:cxn modelId="{229A98A1-49F1-49EF-9A9B-DD5A2470DBC4}" type="presParOf" srcId="{40881617-88BC-4D08-BB8F-4CB18C5C701E}" destId="{52E013F1-D1B1-4A89-B952-E3D4BA3B3F50}" srcOrd="0" destOrd="0" presId="urn:microsoft.com/office/officeart/2018/5/layout/IconCircleLabelList"/>
    <dgm:cxn modelId="{330CD848-E415-4F68-889B-C6E14B758A8C}" type="presParOf" srcId="{40881617-88BC-4D08-BB8F-4CB18C5C701E}" destId="{30FC2011-CBB5-49A0-908B-62AF13375EAA}" srcOrd="1" destOrd="0" presId="urn:microsoft.com/office/officeart/2018/5/layout/IconCircleLabelList"/>
    <dgm:cxn modelId="{21BBA63C-C928-4F77-B19F-3D5346521F24}" type="presParOf" srcId="{40881617-88BC-4D08-BB8F-4CB18C5C701E}" destId="{51AB5B95-AAD4-4B52-90AE-F58CEBF945DA}" srcOrd="2" destOrd="0" presId="urn:microsoft.com/office/officeart/2018/5/layout/IconCircleLabelList"/>
    <dgm:cxn modelId="{FE899C83-DD91-47D0-B419-5D1C8832A218}" type="presParOf" srcId="{40881617-88BC-4D08-BB8F-4CB18C5C701E}" destId="{5751F1F1-9DC1-4B0B-838E-D56E1C3814FE}" srcOrd="3" destOrd="0" presId="urn:microsoft.com/office/officeart/2018/5/layout/IconCircleLabelList"/>
    <dgm:cxn modelId="{9743BCCC-2B41-46CF-A657-E969B12D95F9}" type="presParOf" srcId="{1766BE2D-5B18-4F72-A654-8806385A19C5}" destId="{D4ED0983-4D21-40DA-BFF1-897DC445AE10}" srcOrd="1" destOrd="0" presId="urn:microsoft.com/office/officeart/2018/5/layout/IconCircleLabelList"/>
    <dgm:cxn modelId="{948BE812-8112-4DE5-B04E-4C76C0EBEF91}" type="presParOf" srcId="{1766BE2D-5B18-4F72-A654-8806385A19C5}" destId="{7823DF44-FCAD-439C-BC93-9FF7E2DCA404}" srcOrd="2" destOrd="0" presId="urn:microsoft.com/office/officeart/2018/5/layout/IconCircleLabelList"/>
    <dgm:cxn modelId="{7BAA120F-6B71-431C-9C5A-388DFD9A2A23}" type="presParOf" srcId="{7823DF44-FCAD-439C-BC93-9FF7E2DCA404}" destId="{BF3AEA4D-CA50-4143-AFA1-6F4527D59FDA}" srcOrd="0" destOrd="0" presId="urn:microsoft.com/office/officeart/2018/5/layout/IconCircleLabelList"/>
    <dgm:cxn modelId="{1F25637A-D9D8-4CD8-AAF1-AA94D58373A7}" type="presParOf" srcId="{7823DF44-FCAD-439C-BC93-9FF7E2DCA404}" destId="{4A528F26-03CD-4085-911E-8CD395263B6D}" srcOrd="1" destOrd="0" presId="urn:microsoft.com/office/officeart/2018/5/layout/IconCircleLabelList"/>
    <dgm:cxn modelId="{ABC57728-993B-41A4-BB78-98E459738F73}" type="presParOf" srcId="{7823DF44-FCAD-439C-BC93-9FF7E2DCA404}" destId="{511BB4C0-70F0-4A80-97A5-B8CCC39CB35E}" srcOrd="2" destOrd="0" presId="urn:microsoft.com/office/officeart/2018/5/layout/IconCircleLabelList"/>
    <dgm:cxn modelId="{1B084AEF-079F-485B-A1B6-F94753C357A7}" type="presParOf" srcId="{7823DF44-FCAD-439C-BC93-9FF7E2DCA404}" destId="{281245B9-A411-46B4-B7D1-BAB16395190F}" srcOrd="3" destOrd="0" presId="urn:microsoft.com/office/officeart/2018/5/layout/IconCircleLabelList"/>
    <dgm:cxn modelId="{ECC04CA6-434B-49A1-A331-D8512579972F}" type="presParOf" srcId="{1766BE2D-5B18-4F72-A654-8806385A19C5}" destId="{84AC186F-E868-46ED-B098-52F75AC97071}" srcOrd="3" destOrd="0" presId="urn:microsoft.com/office/officeart/2018/5/layout/IconCircleLabelList"/>
    <dgm:cxn modelId="{373E3E2A-FF7B-4F90-BEC8-77E785A5EB2A}" type="presParOf" srcId="{1766BE2D-5B18-4F72-A654-8806385A19C5}" destId="{8F5DD839-4BFE-4E46-B393-D9B87EF13A45}" srcOrd="4" destOrd="0" presId="urn:microsoft.com/office/officeart/2018/5/layout/IconCircleLabelList"/>
    <dgm:cxn modelId="{5B1F0D96-DFC2-4103-ABED-ECA0323C9641}" type="presParOf" srcId="{8F5DD839-4BFE-4E46-B393-D9B87EF13A45}" destId="{13C94883-ADFF-4FDB-A09D-A0D7D9B87AC0}" srcOrd="0" destOrd="0" presId="urn:microsoft.com/office/officeart/2018/5/layout/IconCircleLabelList"/>
    <dgm:cxn modelId="{E38B4860-58B7-462A-A6E1-0708A301FEDA}" type="presParOf" srcId="{8F5DD839-4BFE-4E46-B393-D9B87EF13A45}" destId="{1FAE5D06-0032-403F-AA38-2DB0276E0F4E}" srcOrd="1" destOrd="0" presId="urn:microsoft.com/office/officeart/2018/5/layout/IconCircleLabelList"/>
    <dgm:cxn modelId="{2FB7D8E2-ADCC-4785-847D-361ECB1FBCA2}" type="presParOf" srcId="{8F5DD839-4BFE-4E46-B393-D9B87EF13A45}" destId="{CCE9805F-83B6-4F2D-BC71-F18C09CA6F30}" srcOrd="2" destOrd="0" presId="urn:microsoft.com/office/officeart/2018/5/layout/IconCircleLabelList"/>
    <dgm:cxn modelId="{3EDCFCD1-940B-428F-B909-15B33715C75F}" type="presParOf" srcId="{8F5DD839-4BFE-4E46-B393-D9B87EF13A45}" destId="{EFD6F459-1120-4FCD-B649-62ECCEAD01F9}" srcOrd="3" destOrd="0" presId="urn:microsoft.com/office/officeart/2018/5/layout/IconCircleLabelList"/>
    <dgm:cxn modelId="{0E83D799-0994-4EFC-93A0-38BFBABC9BE0}" type="presParOf" srcId="{1766BE2D-5B18-4F72-A654-8806385A19C5}" destId="{A1C41562-DEE6-49EC-9C3E-128D1316FD65}" srcOrd="5" destOrd="0" presId="urn:microsoft.com/office/officeart/2018/5/layout/IconCircleLabelList"/>
    <dgm:cxn modelId="{91B08E06-1C11-4C9F-ABEB-89DC001E2B2C}" type="presParOf" srcId="{1766BE2D-5B18-4F72-A654-8806385A19C5}" destId="{1BC67052-0968-4A35-9CCE-FF6ADF0AA9C2}" srcOrd="6" destOrd="0" presId="urn:microsoft.com/office/officeart/2018/5/layout/IconCircleLabelList"/>
    <dgm:cxn modelId="{73ACB679-9C52-4C7D-98CD-A7C5AFC5B68B}" type="presParOf" srcId="{1BC67052-0968-4A35-9CCE-FF6ADF0AA9C2}" destId="{A0A660B4-363C-4B51-9446-2DC71705B2C2}" srcOrd="0" destOrd="0" presId="urn:microsoft.com/office/officeart/2018/5/layout/IconCircleLabelList"/>
    <dgm:cxn modelId="{5AEB68D6-0A98-4600-9CB4-AEBF28ADBE05}" type="presParOf" srcId="{1BC67052-0968-4A35-9CCE-FF6ADF0AA9C2}" destId="{3E546353-96DF-495A-A212-198278BE7DC0}" srcOrd="1" destOrd="0" presId="urn:microsoft.com/office/officeart/2018/5/layout/IconCircleLabelList"/>
    <dgm:cxn modelId="{2AAC88D3-08C5-4ED6-96D9-31E057483428}" type="presParOf" srcId="{1BC67052-0968-4A35-9CCE-FF6ADF0AA9C2}" destId="{6C7D3C0E-EF5D-4CFD-BDAA-3BA3703F6883}" srcOrd="2" destOrd="0" presId="urn:microsoft.com/office/officeart/2018/5/layout/IconCircleLabelList"/>
    <dgm:cxn modelId="{DF77E40E-0B90-4BB8-BDA9-6C6D24C02A22}" type="presParOf" srcId="{1BC67052-0968-4A35-9CCE-FF6ADF0AA9C2}" destId="{68F1F9C2-E79C-44D6-81A1-9BE6A0DE089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E0C91A-E8BB-40F2-9EA0-5526F0A06F2D}"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8C63AAE1-615E-413E-B90E-490C2F593C68}">
      <dgm:prSet/>
      <dgm:spPr/>
      <dgm:t>
        <a:bodyPr/>
        <a:lstStyle/>
        <a:p>
          <a:r>
            <a:rPr lang="en-US"/>
            <a:t>You now have a sensible grasp of Evidence-Based Practice (EBP) in the field of nursing and healthcare, as a result of this session. Not only can you now identify EBP, but you have also learned how important it is in determining the effectiveness and caliber of patient care.</a:t>
          </a:r>
        </a:p>
      </dgm:t>
    </dgm:pt>
    <dgm:pt modelId="{B223878B-4CC7-4446-ADA5-508094907A7F}" type="parTrans" cxnId="{B04CA03A-4570-47DC-BFF6-F0D0BC4CB6C1}">
      <dgm:prSet/>
      <dgm:spPr/>
      <dgm:t>
        <a:bodyPr/>
        <a:lstStyle/>
        <a:p>
          <a:endParaRPr lang="en-US"/>
        </a:p>
      </dgm:t>
    </dgm:pt>
    <dgm:pt modelId="{484981A2-13A1-4930-AA21-3DA307F54410}" type="sibTrans" cxnId="{B04CA03A-4570-47DC-BFF6-F0D0BC4CB6C1}">
      <dgm:prSet/>
      <dgm:spPr/>
      <dgm:t>
        <a:bodyPr/>
        <a:lstStyle/>
        <a:p>
          <a:endParaRPr lang="en-US"/>
        </a:p>
      </dgm:t>
    </dgm:pt>
    <dgm:pt modelId="{D1AC62CB-315D-43F3-8862-3F42BC27787A}">
      <dgm:prSet/>
      <dgm:spPr/>
      <dgm:t>
        <a:bodyPr/>
        <a:lstStyle/>
        <a:p>
          <a:r>
            <a:rPr lang="en-US"/>
            <a:t>By accepting EBP, you are committing to a standard of care that is based on the most up-to-date and trustworthy evidence available, not simply an approach. </a:t>
          </a:r>
        </a:p>
      </dgm:t>
    </dgm:pt>
    <dgm:pt modelId="{47DAA40F-3FBB-4476-86B0-DC98896E8A9C}" type="parTrans" cxnId="{CC6825C7-B6E1-43C5-8AB2-27CBFF655ECF}">
      <dgm:prSet/>
      <dgm:spPr/>
      <dgm:t>
        <a:bodyPr/>
        <a:lstStyle/>
        <a:p>
          <a:endParaRPr lang="en-US"/>
        </a:p>
      </dgm:t>
    </dgm:pt>
    <dgm:pt modelId="{955DA5B8-3870-451A-BFA8-0559CF2CC204}" type="sibTrans" cxnId="{CC6825C7-B6E1-43C5-8AB2-27CBFF655ECF}">
      <dgm:prSet/>
      <dgm:spPr/>
      <dgm:t>
        <a:bodyPr/>
        <a:lstStyle/>
        <a:p>
          <a:endParaRPr lang="en-US"/>
        </a:p>
      </dgm:t>
    </dgm:pt>
    <dgm:pt modelId="{F0A7CC31-BF12-43F8-845C-B26C31753A37}">
      <dgm:prSet/>
      <dgm:spPr/>
      <dgm:t>
        <a:bodyPr/>
        <a:lstStyle/>
        <a:p>
          <a:r>
            <a:rPr lang="en-US"/>
            <a:t>The knowledge and abilities you have gained today will be the cornerstone for making well-informed, evidence-based decisions as you progress in your nursing career. </a:t>
          </a:r>
        </a:p>
      </dgm:t>
    </dgm:pt>
    <dgm:pt modelId="{04E4FC35-2E84-4470-8B25-1652FFA3C3A5}" type="parTrans" cxnId="{EC472C6A-6970-46E6-8943-32B36C5E3773}">
      <dgm:prSet/>
      <dgm:spPr/>
      <dgm:t>
        <a:bodyPr/>
        <a:lstStyle/>
        <a:p>
          <a:endParaRPr lang="en-US"/>
        </a:p>
      </dgm:t>
    </dgm:pt>
    <dgm:pt modelId="{5F24D67F-023A-442F-AB67-C6EC91E48A40}" type="sibTrans" cxnId="{EC472C6A-6970-46E6-8943-32B36C5E3773}">
      <dgm:prSet/>
      <dgm:spPr/>
      <dgm:t>
        <a:bodyPr/>
        <a:lstStyle/>
        <a:p>
          <a:endParaRPr lang="en-US"/>
        </a:p>
      </dgm:t>
    </dgm:pt>
    <dgm:pt modelId="{473DFECE-8AB5-4959-9B83-26D1ED918DD1}" type="pres">
      <dgm:prSet presAssocID="{CDE0C91A-E8BB-40F2-9EA0-5526F0A06F2D}" presName="root" presStyleCnt="0">
        <dgm:presLayoutVars>
          <dgm:dir/>
          <dgm:resizeHandles val="exact"/>
        </dgm:presLayoutVars>
      </dgm:prSet>
      <dgm:spPr/>
    </dgm:pt>
    <dgm:pt modelId="{F0F9CA87-B387-4AAE-BC82-E77562369456}" type="pres">
      <dgm:prSet presAssocID="{8C63AAE1-615E-413E-B90E-490C2F593C68}" presName="compNode" presStyleCnt="0"/>
      <dgm:spPr/>
    </dgm:pt>
    <dgm:pt modelId="{976F3206-2006-4E56-A446-A610D9EEA446}" type="pres">
      <dgm:prSet presAssocID="{8C63AAE1-615E-413E-B90E-490C2F593C68}" presName="bgRect" presStyleLbl="bgShp" presStyleIdx="0" presStyleCnt="3"/>
      <dgm:spPr/>
    </dgm:pt>
    <dgm:pt modelId="{B5789815-2E52-4232-B069-98687791FA96}" type="pres">
      <dgm:prSet presAssocID="{8C63AAE1-615E-413E-B90E-490C2F593C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67572637-02CF-4B55-A75A-0885D0EFFED7}" type="pres">
      <dgm:prSet presAssocID="{8C63AAE1-615E-413E-B90E-490C2F593C68}" presName="spaceRect" presStyleCnt="0"/>
      <dgm:spPr/>
    </dgm:pt>
    <dgm:pt modelId="{51398BA7-41E5-4C13-AE58-96FF9C5BFA6D}" type="pres">
      <dgm:prSet presAssocID="{8C63AAE1-615E-413E-B90E-490C2F593C68}" presName="parTx" presStyleLbl="revTx" presStyleIdx="0" presStyleCnt="3">
        <dgm:presLayoutVars>
          <dgm:chMax val="0"/>
          <dgm:chPref val="0"/>
        </dgm:presLayoutVars>
      </dgm:prSet>
      <dgm:spPr/>
    </dgm:pt>
    <dgm:pt modelId="{2B019D72-15DD-4801-B70E-AA13855B2C3A}" type="pres">
      <dgm:prSet presAssocID="{484981A2-13A1-4930-AA21-3DA307F54410}" presName="sibTrans" presStyleCnt="0"/>
      <dgm:spPr/>
    </dgm:pt>
    <dgm:pt modelId="{94B10C67-5483-428E-9D43-20DAEC03BD06}" type="pres">
      <dgm:prSet presAssocID="{D1AC62CB-315D-43F3-8862-3F42BC27787A}" presName="compNode" presStyleCnt="0"/>
      <dgm:spPr/>
    </dgm:pt>
    <dgm:pt modelId="{25B86F67-F808-4F55-B921-1179F7395438}" type="pres">
      <dgm:prSet presAssocID="{D1AC62CB-315D-43F3-8862-3F42BC27787A}" presName="bgRect" presStyleLbl="bgShp" presStyleIdx="1" presStyleCnt="3"/>
      <dgm:spPr/>
    </dgm:pt>
    <dgm:pt modelId="{7D3E991F-7CA7-47DC-8431-07E84A64A0B9}" type="pres">
      <dgm:prSet presAssocID="{D1AC62CB-315D-43F3-8862-3F42BC27787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8EACDDC9-BE53-4A73-851D-5842DEBF3123}" type="pres">
      <dgm:prSet presAssocID="{D1AC62CB-315D-43F3-8862-3F42BC27787A}" presName="spaceRect" presStyleCnt="0"/>
      <dgm:spPr/>
    </dgm:pt>
    <dgm:pt modelId="{0BA961EE-B876-4369-B99D-B2BC9864ED17}" type="pres">
      <dgm:prSet presAssocID="{D1AC62CB-315D-43F3-8862-3F42BC27787A}" presName="parTx" presStyleLbl="revTx" presStyleIdx="1" presStyleCnt="3">
        <dgm:presLayoutVars>
          <dgm:chMax val="0"/>
          <dgm:chPref val="0"/>
        </dgm:presLayoutVars>
      </dgm:prSet>
      <dgm:spPr/>
    </dgm:pt>
    <dgm:pt modelId="{B1A2FC5B-AA40-406F-A743-296B32F2D1C5}" type="pres">
      <dgm:prSet presAssocID="{955DA5B8-3870-451A-BFA8-0559CF2CC204}" presName="sibTrans" presStyleCnt="0"/>
      <dgm:spPr/>
    </dgm:pt>
    <dgm:pt modelId="{29C6A70F-5EAB-4F4C-B5D1-FA315D5C8068}" type="pres">
      <dgm:prSet presAssocID="{F0A7CC31-BF12-43F8-845C-B26C31753A37}" presName="compNode" presStyleCnt="0"/>
      <dgm:spPr/>
    </dgm:pt>
    <dgm:pt modelId="{78647189-4A87-4C5A-8C2E-2F08F1EED42C}" type="pres">
      <dgm:prSet presAssocID="{F0A7CC31-BF12-43F8-845C-B26C31753A37}" presName="bgRect" presStyleLbl="bgShp" presStyleIdx="2" presStyleCnt="3"/>
      <dgm:spPr/>
    </dgm:pt>
    <dgm:pt modelId="{3514265E-3829-4E0D-8F37-7FE772ECA6CD}" type="pres">
      <dgm:prSet presAssocID="{F0A7CC31-BF12-43F8-845C-B26C31753A3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30DCE210-AFA9-4F1B-BE53-3FE5EEAA6921}" type="pres">
      <dgm:prSet presAssocID="{F0A7CC31-BF12-43F8-845C-B26C31753A37}" presName="spaceRect" presStyleCnt="0"/>
      <dgm:spPr/>
    </dgm:pt>
    <dgm:pt modelId="{31C07E11-EFEA-4D4A-8F53-7BB8086D85D3}" type="pres">
      <dgm:prSet presAssocID="{F0A7CC31-BF12-43F8-845C-B26C31753A37}" presName="parTx" presStyleLbl="revTx" presStyleIdx="2" presStyleCnt="3">
        <dgm:presLayoutVars>
          <dgm:chMax val="0"/>
          <dgm:chPref val="0"/>
        </dgm:presLayoutVars>
      </dgm:prSet>
      <dgm:spPr/>
    </dgm:pt>
  </dgm:ptLst>
  <dgm:cxnLst>
    <dgm:cxn modelId="{61041D0F-9633-48E6-8829-817E9CB7766D}" type="presOf" srcId="{CDE0C91A-E8BB-40F2-9EA0-5526F0A06F2D}" destId="{473DFECE-8AB5-4959-9B83-26D1ED918DD1}" srcOrd="0" destOrd="0" presId="urn:microsoft.com/office/officeart/2018/2/layout/IconVerticalSolidList"/>
    <dgm:cxn modelId="{B04CA03A-4570-47DC-BFF6-F0D0BC4CB6C1}" srcId="{CDE0C91A-E8BB-40F2-9EA0-5526F0A06F2D}" destId="{8C63AAE1-615E-413E-B90E-490C2F593C68}" srcOrd="0" destOrd="0" parTransId="{B223878B-4CC7-4446-ADA5-508094907A7F}" sibTransId="{484981A2-13A1-4930-AA21-3DA307F54410}"/>
    <dgm:cxn modelId="{53352F45-9109-4669-BCAC-060AD818AA04}" type="presOf" srcId="{8C63AAE1-615E-413E-B90E-490C2F593C68}" destId="{51398BA7-41E5-4C13-AE58-96FF9C5BFA6D}" srcOrd="0" destOrd="0" presId="urn:microsoft.com/office/officeart/2018/2/layout/IconVerticalSolidList"/>
    <dgm:cxn modelId="{E95E086A-373B-495D-AB9B-16B5EE4B44D0}" type="presOf" srcId="{F0A7CC31-BF12-43F8-845C-B26C31753A37}" destId="{31C07E11-EFEA-4D4A-8F53-7BB8086D85D3}" srcOrd="0" destOrd="0" presId="urn:microsoft.com/office/officeart/2018/2/layout/IconVerticalSolidList"/>
    <dgm:cxn modelId="{EC472C6A-6970-46E6-8943-32B36C5E3773}" srcId="{CDE0C91A-E8BB-40F2-9EA0-5526F0A06F2D}" destId="{F0A7CC31-BF12-43F8-845C-B26C31753A37}" srcOrd="2" destOrd="0" parTransId="{04E4FC35-2E84-4470-8B25-1652FFA3C3A5}" sibTransId="{5F24D67F-023A-442F-AB67-C6EC91E48A40}"/>
    <dgm:cxn modelId="{519822A4-E030-4530-A02D-85B600A40DB0}" type="presOf" srcId="{D1AC62CB-315D-43F3-8862-3F42BC27787A}" destId="{0BA961EE-B876-4369-B99D-B2BC9864ED17}" srcOrd="0" destOrd="0" presId="urn:microsoft.com/office/officeart/2018/2/layout/IconVerticalSolidList"/>
    <dgm:cxn modelId="{CC6825C7-B6E1-43C5-8AB2-27CBFF655ECF}" srcId="{CDE0C91A-E8BB-40F2-9EA0-5526F0A06F2D}" destId="{D1AC62CB-315D-43F3-8862-3F42BC27787A}" srcOrd="1" destOrd="0" parTransId="{47DAA40F-3FBB-4476-86B0-DC98896E8A9C}" sibTransId="{955DA5B8-3870-451A-BFA8-0559CF2CC204}"/>
    <dgm:cxn modelId="{9269FEF1-1B51-4375-A79D-69CC7AA401F6}" type="presParOf" srcId="{473DFECE-8AB5-4959-9B83-26D1ED918DD1}" destId="{F0F9CA87-B387-4AAE-BC82-E77562369456}" srcOrd="0" destOrd="0" presId="urn:microsoft.com/office/officeart/2018/2/layout/IconVerticalSolidList"/>
    <dgm:cxn modelId="{3EBCCD62-1DB0-4476-932C-718598B76759}" type="presParOf" srcId="{F0F9CA87-B387-4AAE-BC82-E77562369456}" destId="{976F3206-2006-4E56-A446-A610D9EEA446}" srcOrd="0" destOrd="0" presId="urn:microsoft.com/office/officeart/2018/2/layout/IconVerticalSolidList"/>
    <dgm:cxn modelId="{DA2F3A80-B938-4336-B7E8-5B90A81B8848}" type="presParOf" srcId="{F0F9CA87-B387-4AAE-BC82-E77562369456}" destId="{B5789815-2E52-4232-B069-98687791FA96}" srcOrd="1" destOrd="0" presId="urn:microsoft.com/office/officeart/2018/2/layout/IconVerticalSolidList"/>
    <dgm:cxn modelId="{A5D700A0-06C1-4C22-8BF3-48956C44C989}" type="presParOf" srcId="{F0F9CA87-B387-4AAE-BC82-E77562369456}" destId="{67572637-02CF-4B55-A75A-0885D0EFFED7}" srcOrd="2" destOrd="0" presId="urn:microsoft.com/office/officeart/2018/2/layout/IconVerticalSolidList"/>
    <dgm:cxn modelId="{26EEA72A-2A80-4A5B-B5D4-D1C5E5DDC48E}" type="presParOf" srcId="{F0F9CA87-B387-4AAE-BC82-E77562369456}" destId="{51398BA7-41E5-4C13-AE58-96FF9C5BFA6D}" srcOrd="3" destOrd="0" presId="urn:microsoft.com/office/officeart/2018/2/layout/IconVerticalSolidList"/>
    <dgm:cxn modelId="{A582F582-5994-4198-9873-EA8C4EACDCC8}" type="presParOf" srcId="{473DFECE-8AB5-4959-9B83-26D1ED918DD1}" destId="{2B019D72-15DD-4801-B70E-AA13855B2C3A}" srcOrd="1" destOrd="0" presId="urn:microsoft.com/office/officeart/2018/2/layout/IconVerticalSolidList"/>
    <dgm:cxn modelId="{3AEE3855-402C-418C-9CDF-8871F5AFF198}" type="presParOf" srcId="{473DFECE-8AB5-4959-9B83-26D1ED918DD1}" destId="{94B10C67-5483-428E-9D43-20DAEC03BD06}" srcOrd="2" destOrd="0" presId="urn:microsoft.com/office/officeart/2018/2/layout/IconVerticalSolidList"/>
    <dgm:cxn modelId="{FC535CE6-C8C2-45D6-BCE0-7A8547D0031C}" type="presParOf" srcId="{94B10C67-5483-428E-9D43-20DAEC03BD06}" destId="{25B86F67-F808-4F55-B921-1179F7395438}" srcOrd="0" destOrd="0" presId="urn:microsoft.com/office/officeart/2018/2/layout/IconVerticalSolidList"/>
    <dgm:cxn modelId="{43480DB5-275E-4B9A-B46D-5A005EE2B2AD}" type="presParOf" srcId="{94B10C67-5483-428E-9D43-20DAEC03BD06}" destId="{7D3E991F-7CA7-47DC-8431-07E84A64A0B9}" srcOrd="1" destOrd="0" presId="urn:microsoft.com/office/officeart/2018/2/layout/IconVerticalSolidList"/>
    <dgm:cxn modelId="{C7F792A7-AF8E-4B57-A59F-8DC268D9E539}" type="presParOf" srcId="{94B10C67-5483-428E-9D43-20DAEC03BD06}" destId="{8EACDDC9-BE53-4A73-851D-5842DEBF3123}" srcOrd="2" destOrd="0" presId="urn:microsoft.com/office/officeart/2018/2/layout/IconVerticalSolidList"/>
    <dgm:cxn modelId="{74331DCA-CEB2-401E-85BE-25846DED7D87}" type="presParOf" srcId="{94B10C67-5483-428E-9D43-20DAEC03BD06}" destId="{0BA961EE-B876-4369-B99D-B2BC9864ED17}" srcOrd="3" destOrd="0" presId="urn:microsoft.com/office/officeart/2018/2/layout/IconVerticalSolidList"/>
    <dgm:cxn modelId="{047527A4-6AEB-437D-85EF-5038BA91D171}" type="presParOf" srcId="{473DFECE-8AB5-4959-9B83-26D1ED918DD1}" destId="{B1A2FC5B-AA40-406F-A743-296B32F2D1C5}" srcOrd="3" destOrd="0" presId="urn:microsoft.com/office/officeart/2018/2/layout/IconVerticalSolidList"/>
    <dgm:cxn modelId="{50356FB5-98AA-4426-8321-5C86E706E22D}" type="presParOf" srcId="{473DFECE-8AB5-4959-9B83-26D1ED918DD1}" destId="{29C6A70F-5EAB-4F4C-B5D1-FA315D5C8068}" srcOrd="4" destOrd="0" presId="urn:microsoft.com/office/officeart/2018/2/layout/IconVerticalSolidList"/>
    <dgm:cxn modelId="{48B7BE04-2C10-4F36-A692-8F97F4BD0258}" type="presParOf" srcId="{29C6A70F-5EAB-4F4C-B5D1-FA315D5C8068}" destId="{78647189-4A87-4C5A-8C2E-2F08F1EED42C}" srcOrd="0" destOrd="0" presId="urn:microsoft.com/office/officeart/2018/2/layout/IconVerticalSolidList"/>
    <dgm:cxn modelId="{ADBB6CAD-2E69-4D7F-A973-7B12DA1852A5}" type="presParOf" srcId="{29C6A70F-5EAB-4F4C-B5D1-FA315D5C8068}" destId="{3514265E-3829-4E0D-8F37-7FE772ECA6CD}" srcOrd="1" destOrd="0" presId="urn:microsoft.com/office/officeart/2018/2/layout/IconVerticalSolidList"/>
    <dgm:cxn modelId="{480E9714-743D-4D25-920E-21C13A569EBD}" type="presParOf" srcId="{29C6A70F-5EAB-4F4C-B5D1-FA315D5C8068}" destId="{30DCE210-AFA9-4F1B-BE53-3FE5EEAA6921}" srcOrd="2" destOrd="0" presId="urn:microsoft.com/office/officeart/2018/2/layout/IconVerticalSolidList"/>
    <dgm:cxn modelId="{1CC35B30-B9E8-40B6-A6B0-C471FF5904EE}" type="presParOf" srcId="{29C6A70F-5EAB-4F4C-B5D1-FA315D5C8068}" destId="{31C07E11-EFEA-4D4A-8F53-7BB8086D85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B4663-2CBD-496D-B3CF-20FF8CD7D94C}">
      <dsp:nvSpPr>
        <dsp:cNvPr id="0" name=""/>
        <dsp:cNvSpPr/>
      </dsp:nvSpPr>
      <dsp:spPr>
        <a:xfrm>
          <a:off x="76241" y="298527"/>
          <a:ext cx="1507778" cy="150777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0FD246-7769-4430-B8CA-B530B52F4FB3}">
      <dsp:nvSpPr>
        <dsp:cNvPr id="0" name=""/>
        <dsp:cNvSpPr/>
      </dsp:nvSpPr>
      <dsp:spPr>
        <a:xfrm>
          <a:off x="392874" y="615160"/>
          <a:ext cx="874511" cy="8745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31F27B-0225-4C70-8347-B5DE071066A8}">
      <dsp:nvSpPr>
        <dsp:cNvPr id="0" name=""/>
        <dsp:cNvSpPr/>
      </dsp:nvSpPr>
      <dsp:spPr>
        <a:xfrm>
          <a:off x="1907115" y="298527"/>
          <a:ext cx="3554049" cy="150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Governmental and other national policies and strategies promote EBP</a:t>
          </a:r>
          <a:r>
            <a:rPr lang="en-US" sz="1100" b="1" kern="1200">
              <a:latin typeface="Arial"/>
            </a:rPr>
            <a:t>.</a:t>
          </a:r>
        </a:p>
      </dsp:txBody>
      <dsp:txXfrm>
        <a:off x="1907115" y="298527"/>
        <a:ext cx="3554049" cy="1507778"/>
      </dsp:txXfrm>
    </dsp:sp>
    <dsp:sp modelId="{19DBF14C-E939-41CC-BE74-11A32EB1C6EB}">
      <dsp:nvSpPr>
        <dsp:cNvPr id="0" name=""/>
        <dsp:cNvSpPr/>
      </dsp:nvSpPr>
      <dsp:spPr>
        <a:xfrm>
          <a:off x="6080431" y="298527"/>
          <a:ext cx="1507778" cy="150777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60F3A0-3216-4B5D-B675-5D3B5B12A922}">
      <dsp:nvSpPr>
        <dsp:cNvPr id="0" name=""/>
        <dsp:cNvSpPr/>
      </dsp:nvSpPr>
      <dsp:spPr>
        <a:xfrm>
          <a:off x="6397064" y="615160"/>
          <a:ext cx="874511" cy="8745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D37DA3-50B0-48D4-87C1-D376A4307C02}">
      <dsp:nvSpPr>
        <dsp:cNvPr id="0" name=""/>
        <dsp:cNvSpPr/>
      </dsp:nvSpPr>
      <dsp:spPr>
        <a:xfrm>
          <a:off x="7911305" y="298527"/>
          <a:ext cx="3554049" cy="150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rtl="0">
            <a:lnSpc>
              <a:spcPct val="90000"/>
            </a:lnSpc>
            <a:spcBef>
              <a:spcPct val="0"/>
            </a:spcBef>
            <a:spcAft>
              <a:spcPct val="35000"/>
            </a:spcAft>
            <a:buNone/>
          </a:pPr>
          <a:r>
            <a:rPr lang="en-US" sz="1100" b="1" kern="1200"/>
            <a:t>The South African government through its National Strategy guiding Framework supports an idea of a digitally skilled workforce (National Strategic Direction for Nursing and Midwifery in South Africa (2020/21–2025/26:13), however the Provincial Reports on the state of Readiness of Nursing Colleges to offer the National Qualifications in Nursing (NDoH, n.d.) highlighted inconsistencies and inadequacies amongst Nursing Colleges</a:t>
          </a:r>
          <a:endParaRPr lang="en-US" sz="1100" b="1" kern="1200">
            <a:latin typeface="Arial"/>
          </a:endParaRPr>
        </a:p>
      </dsp:txBody>
      <dsp:txXfrm>
        <a:off x="7911305" y="298527"/>
        <a:ext cx="3554049" cy="1507778"/>
      </dsp:txXfrm>
    </dsp:sp>
    <dsp:sp modelId="{DD644FE6-6920-4B21-AE6C-C9BF5DFA0EE7}">
      <dsp:nvSpPr>
        <dsp:cNvPr id="0" name=""/>
        <dsp:cNvSpPr/>
      </dsp:nvSpPr>
      <dsp:spPr>
        <a:xfrm>
          <a:off x="76241" y="2546238"/>
          <a:ext cx="1507778" cy="150777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032316-23BD-4571-83AC-955BDED4F520}">
      <dsp:nvSpPr>
        <dsp:cNvPr id="0" name=""/>
        <dsp:cNvSpPr/>
      </dsp:nvSpPr>
      <dsp:spPr>
        <a:xfrm>
          <a:off x="392874" y="2862871"/>
          <a:ext cx="874511" cy="8745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9712EC-4A2D-4202-9983-E7ABEC24BC67}">
      <dsp:nvSpPr>
        <dsp:cNvPr id="0" name=""/>
        <dsp:cNvSpPr/>
      </dsp:nvSpPr>
      <dsp:spPr>
        <a:xfrm>
          <a:off x="1907115" y="2546238"/>
          <a:ext cx="3554049" cy="150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latin typeface="Arial"/>
            </a:rPr>
            <a:t>However, </a:t>
          </a:r>
          <a:r>
            <a:rPr lang="en-US" sz="1100" b="1" kern="1200"/>
            <a:t>there appears to be a lack of will within most practice settings (including nursing education).</a:t>
          </a:r>
        </a:p>
      </dsp:txBody>
      <dsp:txXfrm>
        <a:off x="1907115" y="2546238"/>
        <a:ext cx="3554049" cy="1507778"/>
      </dsp:txXfrm>
    </dsp:sp>
    <dsp:sp modelId="{0AFCCE0D-010C-4215-8BFD-4B8C6D3C1E4B}">
      <dsp:nvSpPr>
        <dsp:cNvPr id="0" name=""/>
        <dsp:cNvSpPr/>
      </dsp:nvSpPr>
      <dsp:spPr>
        <a:xfrm>
          <a:off x="6080431" y="2546238"/>
          <a:ext cx="1507778" cy="150777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0B4174-08BA-46D9-948F-B52430503BA0}">
      <dsp:nvSpPr>
        <dsp:cNvPr id="0" name=""/>
        <dsp:cNvSpPr/>
      </dsp:nvSpPr>
      <dsp:spPr>
        <a:xfrm>
          <a:off x="6397064" y="2862871"/>
          <a:ext cx="874511" cy="8745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989052-2FA2-4249-891B-C41973C128DC}">
      <dsp:nvSpPr>
        <dsp:cNvPr id="0" name=""/>
        <dsp:cNvSpPr/>
      </dsp:nvSpPr>
      <dsp:spPr>
        <a:xfrm>
          <a:off x="7911305" y="2546238"/>
          <a:ext cx="3554049" cy="150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National Core Standards for Health Care Establishments (NDOH, 2011)</a:t>
          </a:r>
        </a:p>
      </dsp:txBody>
      <dsp:txXfrm>
        <a:off x="7911305" y="2546238"/>
        <a:ext cx="3554049" cy="1507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0F8A8-6D68-4C4B-8677-48F15A5F7F54}">
      <dsp:nvSpPr>
        <dsp:cNvPr id="0" name=""/>
        <dsp:cNvSpPr/>
      </dsp:nvSpPr>
      <dsp:spPr>
        <a:xfrm>
          <a:off x="1018856" y="105637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F080B8-C97B-4481-8061-B7925F080821}">
      <dsp:nvSpPr>
        <dsp:cNvPr id="0" name=""/>
        <dsp:cNvSpPr/>
      </dsp:nvSpPr>
      <dsp:spPr>
        <a:xfrm>
          <a:off x="1252856" y="129037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55A3F4-B120-4C00-AAE2-E8AB1E059BEE}">
      <dsp:nvSpPr>
        <dsp:cNvPr id="0" name=""/>
        <dsp:cNvSpPr/>
      </dsp:nvSpPr>
      <dsp:spPr>
        <a:xfrm>
          <a:off x="667856" y="2496372"/>
          <a:ext cx="1800000" cy="144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 converting information needs about clinical problems into clear questions</a:t>
          </a:r>
        </a:p>
      </dsp:txBody>
      <dsp:txXfrm>
        <a:off x="667856" y="2496372"/>
        <a:ext cx="1800000" cy="1449931"/>
      </dsp:txXfrm>
    </dsp:sp>
    <dsp:sp modelId="{00908AE0-FBF8-4BE5-8AA3-E315167D5F51}">
      <dsp:nvSpPr>
        <dsp:cNvPr id="0" name=""/>
        <dsp:cNvSpPr/>
      </dsp:nvSpPr>
      <dsp:spPr>
        <a:xfrm>
          <a:off x="3133856" y="105637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301C48-650E-4694-8CBD-9F1A1304A2C2}">
      <dsp:nvSpPr>
        <dsp:cNvPr id="0" name=""/>
        <dsp:cNvSpPr/>
      </dsp:nvSpPr>
      <dsp:spPr>
        <a:xfrm>
          <a:off x="3367857" y="129037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F07B2C-1778-41A8-87A5-5F9F23E50025}">
      <dsp:nvSpPr>
        <dsp:cNvPr id="0" name=""/>
        <dsp:cNvSpPr/>
      </dsp:nvSpPr>
      <dsp:spPr>
        <a:xfrm>
          <a:off x="2782856" y="2496372"/>
          <a:ext cx="1800000" cy="144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 seeking evidence to answer those questions</a:t>
          </a:r>
        </a:p>
      </dsp:txBody>
      <dsp:txXfrm>
        <a:off x="2782856" y="2496372"/>
        <a:ext cx="1800000" cy="1449931"/>
      </dsp:txXfrm>
    </dsp:sp>
    <dsp:sp modelId="{071C261D-B5B0-4B2B-BBD8-6FA435E0B340}">
      <dsp:nvSpPr>
        <dsp:cNvPr id="0" name=""/>
        <dsp:cNvSpPr/>
      </dsp:nvSpPr>
      <dsp:spPr>
        <a:xfrm>
          <a:off x="5248857" y="105637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4A21F8-FDED-4798-930B-67DEEBCA0009}">
      <dsp:nvSpPr>
        <dsp:cNvPr id="0" name=""/>
        <dsp:cNvSpPr/>
      </dsp:nvSpPr>
      <dsp:spPr>
        <a:xfrm>
          <a:off x="5482857" y="129037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2DDF8E-421E-4EFD-A8D3-10F167188988}">
      <dsp:nvSpPr>
        <dsp:cNvPr id="0" name=""/>
        <dsp:cNvSpPr/>
      </dsp:nvSpPr>
      <dsp:spPr>
        <a:xfrm>
          <a:off x="4897857" y="2496372"/>
          <a:ext cx="1800000" cy="144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 evaluating (critically appraising) the evidence for its validity (truthfulness) and usefulness</a:t>
          </a:r>
        </a:p>
      </dsp:txBody>
      <dsp:txXfrm>
        <a:off x="4897857" y="2496372"/>
        <a:ext cx="1800000" cy="1449931"/>
      </dsp:txXfrm>
    </dsp:sp>
    <dsp:sp modelId="{48EB01A1-4A1D-4BE2-90D0-2A03E816EE17}">
      <dsp:nvSpPr>
        <dsp:cNvPr id="0" name=""/>
        <dsp:cNvSpPr/>
      </dsp:nvSpPr>
      <dsp:spPr>
        <a:xfrm>
          <a:off x="7363857" y="105637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655CA2-6786-4BFF-AFD5-9243028B8570}">
      <dsp:nvSpPr>
        <dsp:cNvPr id="0" name=""/>
        <dsp:cNvSpPr/>
      </dsp:nvSpPr>
      <dsp:spPr>
        <a:xfrm>
          <a:off x="7597857" y="129037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75E522-7DAA-4F00-858C-1FEE516F984D}">
      <dsp:nvSpPr>
        <dsp:cNvPr id="0" name=""/>
        <dsp:cNvSpPr/>
      </dsp:nvSpPr>
      <dsp:spPr>
        <a:xfrm>
          <a:off x="7012857" y="2496372"/>
          <a:ext cx="1800000" cy="144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 integrating findings with clinical expertise, patient needs, and patient preferences to reach a decision as to the optimum course of action, and then applying this decision</a:t>
          </a:r>
        </a:p>
      </dsp:txBody>
      <dsp:txXfrm>
        <a:off x="7012857" y="2496372"/>
        <a:ext cx="1800000" cy="1449931"/>
      </dsp:txXfrm>
    </dsp:sp>
    <dsp:sp modelId="{8F351B98-1670-4309-8C8D-A37CA8D3C4D8}">
      <dsp:nvSpPr>
        <dsp:cNvPr id="0" name=""/>
        <dsp:cNvSpPr/>
      </dsp:nvSpPr>
      <dsp:spPr>
        <a:xfrm>
          <a:off x="9478857" y="1056372"/>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43186E-2731-4B3C-A200-F4EA94BD8008}">
      <dsp:nvSpPr>
        <dsp:cNvPr id="0" name=""/>
        <dsp:cNvSpPr/>
      </dsp:nvSpPr>
      <dsp:spPr>
        <a:xfrm>
          <a:off x="9712857" y="129037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B21690-EF6F-4F65-BD2F-016525708513}">
      <dsp:nvSpPr>
        <dsp:cNvPr id="0" name=""/>
        <dsp:cNvSpPr/>
      </dsp:nvSpPr>
      <dsp:spPr>
        <a:xfrm>
          <a:off x="9127857" y="2496372"/>
          <a:ext cx="1800000" cy="144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 evaluating performance and the outcome of the decision.</a:t>
          </a:r>
        </a:p>
      </dsp:txBody>
      <dsp:txXfrm>
        <a:off x="9127857" y="2496372"/>
        <a:ext cx="1800000" cy="1449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9A995-ACAB-414E-8995-BBBB9EFBD4B4}">
      <dsp:nvSpPr>
        <dsp:cNvPr id="0" name=""/>
        <dsp:cNvSpPr/>
      </dsp:nvSpPr>
      <dsp:spPr>
        <a:xfrm>
          <a:off x="1212569" y="987878"/>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20C5FE-9A27-4658-AD0D-8C528AA535C8}">
      <dsp:nvSpPr>
        <dsp:cNvPr id="0" name=""/>
        <dsp:cNvSpPr/>
      </dsp:nvSpPr>
      <dsp:spPr>
        <a:xfrm>
          <a:off x="417971" y="2644665"/>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Encourage consistency of practice and procedures.</a:t>
          </a:r>
        </a:p>
      </dsp:txBody>
      <dsp:txXfrm>
        <a:off x="417971" y="2644665"/>
        <a:ext cx="2889450" cy="720000"/>
      </dsp:txXfrm>
    </dsp:sp>
    <dsp:sp modelId="{9BE77445-FF1C-4C6E-A65E-030DA02D8806}">
      <dsp:nvSpPr>
        <dsp:cNvPr id="0" name=""/>
        <dsp:cNvSpPr/>
      </dsp:nvSpPr>
      <dsp:spPr>
        <a:xfrm>
          <a:off x="4607673" y="987878"/>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9AAF33-827B-4960-B376-43CB54C2D48E}">
      <dsp:nvSpPr>
        <dsp:cNvPr id="0" name=""/>
        <dsp:cNvSpPr/>
      </dsp:nvSpPr>
      <dsp:spPr>
        <a:xfrm>
          <a:off x="3813075" y="2644665"/>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Encourages innovation.    </a:t>
          </a:r>
        </a:p>
      </dsp:txBody>
      <dsp:txXfrm>
        <a:off x="3813075" y="2644665"/>
        <a:ext cx="2889450" cy="720000"/>
      </dsp:txXfrm>
    </dsp:sp>
    <dsp:sp modelId="{1E284DD0-C598-49A5-A747-F9BF6BFB34F8}">
      <dsp:nvSpPr>
        <dsp:cNvPr id="0" name=""/>
        <dsp:cNvSpPr/>
      </dsp:nvSpPr>
      <dsp:spPr>
        <a:xfrm>
          <a:off x="8002777" y="987878"/>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BDD6AB-ECCD-4639-9647-4192588AF8AE}">
      <dsp:nvSpPr>
        <dsp:cNvPr id="0" name=""/>
        <dsp:cNvSpPr/>
      </dsp:nvSpPr>
      <dsp:spPr>
        <a:xfrm>
          <a:off x="7208178" y="2644665"/>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Will ensure long-term improvements in nursing practice. </a:t>
          </a:r>
        </a:p>
      </dsp:txBody>
      <dsp:txXfrm>
        <a:off x="7208178" y="2644665"/>
        <a:ext cx="28894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1DDBD-C9F6-469C-B98D-5E490D1CD5F4}">
      <dsp:nvSpPr>
        <dsp:cNvPr id="0" name=""/>
        <dsp:cNvSpPr/>
      </dsp:nvSpPr>
      <dsp:spPr>
        <a:xfrm>
          <a:off x="752566" y="1045320"/>
          <a:ext cx="1066720" cy="1066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FB5AEA-76ED-44F9-8B33-E92F7AF0DE19}">
      <dsp:nvSpPr>
        <dsp:cNvPr id="0" name=""/>
        <dsp:cNvSpPr/>
      </dsp:nvSpPr>
      <dsp:spPr>
        <a:xfrm>
          <a:off x="10068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Most appropriate way of ensuring that patients receive the most effective care possible.</a:t>
          </a:r>
        </a:p>
      </dsp:txBody>
      <dsp:txXfrm>
        <a:off x="100682" y="2427484"/>
        <a:ext cx="2370489" cy="720000"/>
      </dsp:txXfrm>
    </dsp:sp>
    <dsp:sp modelId="{43120256-EAAC-48E3-A222-0500612CB8EA}">
      <dsp:nvSpPr>
        <dsp:cNvPr id="0" name=""/>
        <dsp:cNvSpPr/>
      </dsp:nvSpPr>
      <dsp:spPr>
        <a:xfrm>
          <a:off x="3537891" y="1045320"/>
          <a:ext cx="1066720" cy="1066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26389B-D964-4638-9E88-67F43D217676}">
      <dsp:nvSpPr>
        <dsp:cNvPr id="0" name=""/>
        <dsp:cNvSpPr/>
      </dsp:nvSpPr>
      <dsp:spPr>
        <a:xfrm>
          <a:off x="288600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Essential component of the development of nursing science.</a:t>
          </a:r>
        </a:p>
      </dsp:txBody>
      <dsp:txXfrm>
        <a:off x="2886007" y="2427484"/>
        <a:ext cx="2370489" cy="720000"/>
      </dsp:txXfrm>
    </dsp:sp>
    <dsp:sp modelId="{6422D50C-3019-4BAE-9A44-7E04B2CD6006}">
      <dsp:nvSpPr>
        <dsp:cNvPr id="0" name=""/>
        <dsp:cNvSpPr/>
      </dsp:nvSpPr>
      <dsp:spPr>
        <a:xfrm>
          <a:off x="6323216" y="1045320"/>
          <a:ext cx="1066720" cy="10667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8F3EEE-D9B4-49D9-AB5B-21A8D65E4127}">
      <dsp:nvSpPr>
        <dsp:cNvPr id="0" name=""/>
        <dsp:cNvSpPr/>
      </dsp:nvSpPr>
      <dsp:spPr>
        <a:xfrm>
          <a:off x="5671332"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Closes the gap between research and practice. </a:t>
          </a:r>
        </a:p>
      </dsp:txBody>
      <dsp:txXfrm>
        <a:off x="5671332" y="2427484"/>
        <a:ext cx="2370489" cy="720000"/>
      </dsp:txXfrm>
    </dsp:sp>
    <dsp:sp modelId="{58B19B7E-FDDA-47AA-8881-50A621D80D5F}">
      <dsp:nvSpPr>
        <dsp:cNvPr id="0" name=""/>
        <dsp:cNvSpPr/>
      </dsp:nvSpPr>
      <dsp:spPr>
        <a:xfrm>
          <a:off x="9108541" y="1045320"/>
          <a:ext cx="1066720" cy="10667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D1F69D-112F-40F3-A108-CA4464E9A664}">
      <dsp:nvSpPr>
        <dsp:cNvPr id="0" name=""/>
        <dsp:cNvSpPr/>
      </dsp:nvSpPr>
      <dsp:spPr>
        <a:xfrm>
          <a:off x="8456657" y="2427484"/>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Fits in with the ethos of </a:t>
          </a:r>
          <a:r>
            <a:rPr lang="en-US" sz="1300" i="1" kern="1200"/>
            <a:t>‘doing things right’.</a:t>
          </a:r>
          <a:endParaRPr lang="en-US" sz="1300" kern="1200"/>
        </a:p>
      </dsp:txBody>
      <dsp:txXfrm>
        <a:off x="8456657" y="2427484"/>
        <a:ext cx="2370489"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8E4AF-26B1-446A-9DBD-CE2619576E1B}">
      <dsp:nvSpPr>
        <dsp:cNvPr id="0" name=""/>
        <dsp:cNvSpPr/>
      </dsp:nvSpPr>
      <dsp:spPr>
        <a:xfrm>
          <a:off x="684914" y="101640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C3E040-EC29-491A-A229-36F67684C022}">
      <dsp:nvSpPr>
        <dsp:cNvPr id="0" name=""/>
        <dsp:cNvSpPr/>
      </dsp:nvSpPr>
      <dsp:spPr>
        <a:xfrm>
          <a:off x="918914" y="12504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1BB068-B939-4C61-AA3F-E5A0640D1277}">
      <dsp:nvSpPr>
        <dsp:cNvPr id="0" name=""/>
        <dsp:cNvSpPr/>
      </dsp:nvSpPr>
      <dsp:spPr>
        <a:xfrm>
          <a:off x="33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b="1" kern="1200"/>
            <a:t>Offers benefits to the staff.</a:t>
          </a:r>
          <a:r>
            <a:rPr lang="en-US" sz="1300" kern="1200"/>
            <a:t> </a:t>
          </a:r>
        </a:p>
      </dsp:txBody>
      <dsp:txXfrm>
        <a:off x="333914" y="2456402"/>
        <a:ext cx="1800000" cy="720000"/>
      </dsp:txXfrm>
    </dsp:sp>
    <dsp:sp modelId="{52E013F1-D1B1-4A89-B952-E3D4BA3B3F50}">
      <dsp:nvSpPr>
        <dsp:cNvPr id="0" name=""/>
        <dsp:cNvSpPr/>
      </dsp:nvSpPr>
      <dsp:spPr>
        <a:xfrm>
          <a:off x="2799914" y="101640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FC2011-CBB5-49A0-908B-62AF13375EAA}">
      <dsp:nvSpPr>
        <dsp:cNvPr id="0" name=""/>
        <dsp:cNvSpPr/>
      </dsp:nvSpPr>
      <dsp:spPr>
        <a:xfrm>
          <a:off x="3033914" y="1250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51F1F1-9DC1-4B0B-838E-D56E1C3814FE}">
      <dsp:nvSpPr>
        <dsp:cNvPr id="0" name=""/>
        <dsp:cNvSpPr/>
      </dsp:nvSpPr>
      <dsp:spPr>
        <a:xfrm>
          <a:off x="244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Improves ability to provide efficient care</a:t>
          </a:r>
        </a:p>
      </dsp:txBody>
      <dsp:txXfrm>
        <a:off x="2448914" y="2456402"/>
        <a:ext cx="1800000" cy="720000"/>
      </dsp:txXfrm>
    </dsp:sp>
    <dsp:sp modelId="{BF3AEA4D-CA50-4143-AFA1-6F4527D59FDA}">
      <dsp:nvSpPr>
        <dsp:cNvPr id="0" name=""/>
        <dsp:cNvSpPr/>
      </dsp:nvSpPr>
      <dsp:spPr>
        <a:xfrm>
          <a:off x="4914914" y="101640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28F26-03CD-4085-911E-8CD395263B6D}">
      <dsp:nvSpPr>
        <dsp:cNvPr id="0" name=""/>
        <dsp:cNvSpPr/>
      </dsp:nvSpPr>
      <dsp:spPr>
        <a:xfrm>
          <a:off x="5148914" y="12504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1245B9-A411-46B4-B7D1-BAB16395190F}">
      <dsp:nvSpPr>
        <dsp:cNvPr id="0" name=""/>
        <dsp:cNvSpPr/>
      </dsp:nvSpPr>
      <dsp:spPr>
        <a:xfrm>
          <a:off x="456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Increases professional role satisfaction</a:t>
          </a:r>
        </a:p>
      </dsp:txBody>
      <dsp:txXfrm>
        <a:off x="4563914" y="2456402"/>
        <a:ext cx="1800000" cy="720000"/>
      </dsp:txXfrm>
    </dsp:sp>
    <dsp:sp modelId="{13C94883-ADFF-4FDB-A09D-A0D7D9B87AC0}">
      <dsp:nvSpPr>
        <dsp:cNvPr id="0" name=""/>
        <dsp:cNvSpPr/>
      </dsp:nvSpPr>
      <dsp:spPr>
        <a:xfrm>
          <a:off x="7029914" y="101640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E5D06-0032-403F-AA38-2DB0276E0F4E}">
      <dsp:nvSpPr>
        <dsp:cNvPr id="0" name=""/>
        <dsp:cNvSpPr/>
      </dsp:nvSpPr>
      <dsp:spPr>
        <a:xfrm>
          <a:off x="7263914" y="12504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D6F459-1120-4FCD-B649-62ECCEAD01F9}">
      <dsp:nvSpPr>
        <dsp:cNvPr id="0" name=""/>
        <dsp:cNvSpPr/>
      </dsp:nvSpPr>
      <dsp:spPr>
        <a:xfrm>
          <a:off x="667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Improves critical thinking </a:t>
          </a:r>
        </a:p>
      </dsp:txBody>
      <dsp:txXfrm>
        <a:off x="6678914" y="2456402"/>
        <a:ext cx="1800000" cy="720000"/>
      </dsp:txXfrm>
    </dsp:sp>
    <dsp:sp modelId="{A0A660B4-363C-4B51-9446-2DC71705B2C2}">
      <dsp:nvSpPr>
        <dsp:cNvPr id="0" name=""/>
        <dsp:cNvSpPr/>
      </dsp:nvSpPr>
      <dsp:spPr>
        <a:xfrm>
          <a:off x="9144914" y="1016402"/>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46353-96DF-495A-A212-198278BE7DC0}">
      <dsp:nvSpPr>
        <dsp:cNvPr id="0" name=""/>
        <dsp:cNvSpPr/>
      </dsp:nvSpPr>
      <dsp:spPr>
        <a:xfrm>
          <a:off x="9378914" y="125040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F1F9C2-E79C-44D6-81A1-9BE6A0DE0894}">
      <dsp:nvSpPr>
        <dsp:cNvPr id="0" name=""/>
        <dsp:cNvSpPr/>
      </dsp:nvSpPr>
      <dsp:spPr>
        <a:xfrm>
          <a:off x="879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a:t>Leads to clinical excellence</a:t>
          </a:r>
        </a:p>
      </dsp:txBody>
      <dsp:txXfrm>
        <a:off x="8793914" y="2456402"/>
        <a:ext cx="18000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53049-5D6B-4506-B2BD-DC4D045D752D}">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69DA01-67C7-4ED2-90F5-2C92936C0229}">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•Use the nursing literature</a:t>
          </a:r>
        </a:p>
      </dsp:txBody>
      <dsp:txXfrm>
        <a:off x="59990" y="2654049"/>
        <a:ext cx="3226223" cy="720000"/>
      </dsp:txXfrm>
    </dsp:sp>
    <dsp:sp modelId="{5DB703E1-903F-4F2D-9EBB-0C730D463B6F}">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0AEEC8-18D4-4CE0-B891-A761E61786AA}">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•Use evidence-based practice</a:t>
          </a:r>
        </a:p>
      </dsp:txBody>
      <dsp:txXfrm>
        <a:off x="3850802" y="2654049"/>
        <a:ext cx="3226223" cy="720000"/>
      </dsp:txXfrm>
    </dsp:sp>
    <dsp:sp modelId="{F2D37567-4BE7-45A9-A623-2CD649E3ED10}">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299B44-28B8-46F8-B028-4D0C9CC431DB}">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•Teach evidence-based practice</a:t>
          </a:r>
        </a:p>
      </dsp:txBody>
      <dsp:txXfrm>
        <a:off x="7641615" y="2654049"/>
        <a:ext cx="3226223"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013F1-D1B1-4A89-B952-E3D4BA3B3F50}">
      <dsp:nvSpPr>
        <dsp:cNvPr id="0" name=""/>
        <dsp:cNvSpPr/>
      </dsp:nvSpPr>
      <dsp:spPr>
        <a:xfrm>
          <a:off x="562927" y="788206"/>
          <a:ext cx="1445998" cy="14459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FC2011-CBB5-49A0-908B-62AF13375EAA}">
      <dsp:nvSpPr>
        <dsp:cNvPr id="0" name=""/>
        <dsp:cNvSpPr/>
      </dsp:nvSpPr>
      <dsp:spPr>
        <a:xfrm>
          <a:off x="871091" y="10963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51F1F1-9DC1-4B0B-838E-D56E1C3814FE}">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100000"/>
            </a:lnSpc>
            <a:spcBef>
              <a:spcPct val="0"/>
            </a:spcBef>
            <a:spcAft>
              <a:spcPct val="35000"/>
            </a:spcAft>
            <a:buNone/>
            <a:defRPr cap="all"/>
          </a:pPr>
          <a:r>
            <a:rPr lang="en-US" sz="1500" b="0" kern="1200">
              <a:solidFill>
                <a:schemeClr val="tx1"/>
              </a:solidFill>
              <a:latin typeface="Calibri"/>
              <a:cs typeface="Calibri"/>
            </a:rPr>
            <a:t>Reduces </a:t>
          </a:r>
          <a:r>
            <a:rPr lang="en-US" sz="1500" kern="1200">
              <a:solidFill>
                <a:schemeClr val="tx1"/>
              </a:solidFill>
              <a:latin typeface="Calibri"/>
              <a:cs typeface="Calibri"/>
            </a:rPr>
            <a:t>unacceptable individual variances in care </a:t>
          </a:r>
        </a:p>
      </dsp:txBody>
      <dsp:txXfrm>
        <a:off x="100682" y="2684598"/>
        <a:ext cx="2370489" cy="720000"/>
      </dsp:txXfrm>
    </dsp:sp>
    <dsp:sp modelId="{BF3AEA4D-CA50-4143-AFA1-6F4527D59FDA}">
      <dsp:nvSpPr>
        <dsp:cNvPr id="0" name=""/>
        <dsp:cNvSpPr/>
      </dsp:nvSpPr>
      <dsp:spPr>
        <a:xfrm>
          <a:off x="3348252" y="788206"/>
          <a:ext cx="1445998" cy="14459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28F26-03CD-4085-911E-8CD395263B6D}">
      <dsp:nvSpPr>
        <dsp:cNvPr id="0" name=""/>
        <dsp:cNvSpPr/>
      </dsp:nvSpPr>
      <dsp:spPr>
        <a:xfrm>
          <a:off x="3656416" y="10963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1245B9-A411-46B4-B7D1-BAB16395190F}">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100000"/>
            </a:lnSpc>
            <a:spcBef>
              <a:spcPct val="0"/>
            </a:spcBef>
            <a:spcAft>
              <a:spcPct val="35000"/>
            </a:spcAft>
            <a:buNone/>
            <a:defRPr cap="all"/>
          </a:pPr>
          <a:r>
            <a:rPr lang="en-US" sz="1500" kern="1200">
              <a:solidFill>
                <a:schemeClr val="tx1"/>
              </a:solidFill>
              <a:latin typeface="Calibri"/>
              <a:cs typeface="Calibri"/>
            </a:rPr>
            <a:t>Renews the professional spirit of the nurse </a:t>
          </a:r>
        </a:p>
      </dsp:txBody>
      <dsp:txXfrm>
        <a:off x="2886007" y="2684598"/>
        <a:ext cx="2370489" cy="720000"/>
      </dsp:txXfrm>
    </dsp:sp>
    <dsp:sp modelId="{13C94883-ADFF-4FDB-A09D-A0D7D9B87AC0}">
      <dsp:nvSpPr>
        <dsp:cNvPr id="0" name=""/>
        <dsp:cNvSpPr/>
      </dsp:nvSpPr>
      <dsp:spPr>
        <a:xfrm>
          <a:off x="6133577" y="788206"/>
          <a:ext cx="1445998" cy="144599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AE5D06-0032-403F-AA38-2DB0276E0F4E}">
      <dsp:nvSpPr>
        <dsp:cNvPr id="0" name=""/>
        <dsp:cNvSpPr/>
      </dsp:nvSpPr>
      <dsp:spPr>
        <a:xfrm>
          <a:off x="6441741" y="10963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D6F459-1120-4FCD-B649-62ECCEAD01F9}">
      <dsp:nvSpPr>
        <dsp:cNvPr id="0" name=""/>
        <dsp:cNvSpPr/>
      </dsp:nvSpPr>
      <dsp:spPr>
        <a:xfrm>
          <a:off x="567133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100000"/>
            </a:lnSpc>
            <a:spcBef>
              <a:spcPct val="0"/>
            </a:spcBef>
            <a:spcAft>
              <a:spcPct val="35000"/>
            </a:spcAft>
            <a:buNone/>
            <a:defRPr cap="all"/>
          </a:pPr>
          <a:r>
            <a:rPr lang="en-US" sz="1500" kern="1200">
              <a:solidFill>
                <a:schemeClr val="tx1"/>
              </a:solidFill>
              <a:latin typeface="Calibri"/>
              <a:cs typeface="Calibri"/>
            </a:rPr>
            <a:t>Become better patient advocates </a:t>
          </a:r>
        </a:p>
      </dsp:txBody>
      <dsp:txXfrm>
        <a:off x="5671332" y="2684598"/>
        <a:ext cx="2370489" cy="720000"/>
      </dsp:txXfrm>
    </dsp:sp>
    <dsp:sp modelId="{A0A660B4-363C-4B51-9446-2DC71705B2C2}">
      <dsp:nvSpPr>
        <dsp:cNvPr id="0" name=""/>
        <dsp:cNvSpPr/>
      </dsp:nvSpPr>
      <dsp:spPr>
        <a:xfrm>
          <a:off x="8918902" y="788206"/>
          <a:ext cx="1445998" cy="144599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46353-96DF-495A-A212-198278BE7DC0}">
      <dsp:nvSpPr>
        <dsp:cNvPr id="0" name=""/>
        <dsp:cNvSpPr/>
      </dsp:nvSpPr>
      <dsp:spPr>
        <a:xfrm>
          <a:off x="9227066" y="10963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F1F9C2-E79C-44D6-81A1-9BE6A0DE0894}">
      <dsp:nvSpPr>
        <dsp:cNvPr id="0" name=""/>
        <dsp:cNvSpPr/>
      </dsp:nvSpPr>
      <dsp:spPr>
        <a:xfrm>
          <a:off x="845665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100000"/>
            </a:lnSpc>
            <a:spcBef>
              <a:spcPct val="0"/>
            </a:spcBef>
            <a:spcAft>
              <a:spcPct val="35000"/>
            </a:spcAft>
            <a:buNone/>
            <a:defRPr cap="all"/>
          </a:pPr>
          <a:r>
            <a:rPr lang="en-US" sz="1500" kern="1200">
              <a:solidFill>
                <a:schemeClr val="tx1"/>
              </a:solidFill>
              <a:latin typeface="Calibri"/>
              <a:cs typeface="Calibri"/>
            </a:rPr>
            <a:t>Keep updated with technologies. </a:t>
          </a:r>
          <a:endParaRPr lang="en-US" sz="1500" kern="1200">
            <a:solidFill>
              <a:schemeClr val="tx1"/>
            </a:solidFill>
          </a:endParaRPr>
        </a:p>
      </dsp:txBody>
      <dsp:txXfrm>
        <a:off x="8456657" y="2684598"/>
        <a:ext cx="2370489"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F3206-2006-4E56-A446-A610D9EEA446}">
      <dsp:nvSpPr>
        <dsp:cNvPr id="0" name=""/>
        <dsp:cNvSpPr/>
      </dsp:nvSpPr>
      <dsp:spPr>
        <a:xfrm>
          <a:off x="0" y="531"/>
          <a:ext cx="11541596" cy="124328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789815-2E52-4232-B069-98687791FA96}">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398BA7-41E5-4C13-AE58-96FF9C5BFA6D}">
      <dsp:nvSpPr>
        <dsp:cNvPr id="0" name=""/>
        <dsp:cNvSpPr/>
      </dsp:nvSpPr>
      <dsp:spPr>
        <a:xfrm>
          <a:off x="1435988" y="531"/>
          <a:ext cx="10105607"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844550">
            <a:lnSpc>
              <a:spcPct val="90000"/>
            </a:lnSpc>
            <a:spcBef>
              <a:spcPct val="0"/>
            </a:spcBef>
            <a:spcAft>
              <a:spcPct val="35000"/>
            </a:spcAft>
            <a:buNone/>
          </a:pPr>
          <a:r>
            <a:rPr lang="en-US" sz="1900" kern="1200"/>
            <a:t>You now have a sensible grasp of Evidence-Based Practice (EBP) in the field of nursing and healthcare, as a result of this session. Not only can you now identify EBP, but you have also learned how important it is in determining the effectiveness and caliber of patient care.</a:t>
          </a:r>
        </a:p>
      </dsp:txBody>
      <dsp:txXfrm>
        <a:off x="1435988" y="531"/>
        <a:ext cx="10105607" cy="1243280"/>
      </dsp:txXfrm>
    </dsp:sp>
    <dsp:sp modelId="{25B86F67-F808-4F55-B921-1179F7395438}">
      <dsp:nvSpPr>
        <dsp:cNvPr id="0" name=""/>
        <dsp:cNvSpPr/>
      </dsp:nvSpPr>
      <dsp:spPr>
        <a:xfrm>
          <a:off x="0" y="1554631"/>
          <a:ext cx="11541596" cy="124328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3E991F-7CA7-47DC-8431-07E84A64A0B9}">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A961EE-B876-4369-B99D-B2BC9864ED17}">
      <dsp:nvSpPr>
        <dsp:cNvPr id="0" name=""/>
        <dsp:cNvSpPr/>
      </dsp:nvSpPr>
      <dsp:spPr>
        <a:xfrm>
          <a:off x="1435988" y="1554631"/>
          <a:ext cx="10105607"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844550">
            <a:lnSpc>
              <a:spcPct val="90000"/>
            </a:lnSpc>
            <a:spcBef>
              <a:spcPct val="0"/>
            </a:spcBef>
            <a:spcAft>
              <a:spcPct val="35000"/>
            </a:spcAft>
            <a:buNone/>
          </a:pPr>
          <a:r>
            <a:rPr lang="en-US" sz="1900" kern="1200"/>
            <a:t>By accepting EBP, you are committing to a standard of care that is based on the most up-to-date and trustworthy evidence available, not simply an approach. </a:t>
          </a:r>
        </a:p>
      </dsp:txBody>
      <dsp:txXfrm>
        <a:off x="1435988" y="1554631"/>
        <a:ext cx="10105607" cy="1243280"/>
      </dsp:txXfrm>
    </dsp:sp>
    <dsp:sp modelId="{78647189-4A87-4C5A-8C2E-2F08F1EED42C}">
      <dsp:nvSpPr>
        <dsp:cNvPr id="0" name=""/>
        <dsp:cNvSpPr/>
      </dsp:nvSpPr>
      <dsp:spPr>
        <a:xfrm>
          <a:off x="0" y="3108732"/>
          <a:ext cx="11541596" cy="124328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4265E-3829-4E0D-8F37-7FE772ECA6CD}">
      <dsp:nvSpPr>
        <dsp:cNvPr id="0" name=""/>
        <dsp:cNvSpPr/>
      </dsp:nvSpPr>
      <dsp:spPr>
        <a:xfrm>
          <a:off x="376092" y="3388470"/>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C07E11-EFEA-4D4A-8F53-7BB8086D85D3}">
      <dsp:nvSpPr>
        <dsp:cNvPr id="0" name=""/>
        <dsp:cNvSpPr/>
      </dsp:nvSpPr>
      <dsp:spPr>
        <a:xfrm>
          <a:off x="1435988" y="3108732"/>
          <a:ext cx="10105607"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844550">
            <a:lnSpc>
              <a:spcPct val="90000"/>
            </a:lnSpc>
            <a:spcBef>
              <a:spcPct val="0"/>
            </a:spcBef>
            <a:spcAft>
              <a:spcPct val="35000"/>
            </a:spcAft>
            <a:buNone/>
          </a:pPr>
          <a:r>
            <a:rPr lang="en-US" sz="1900" kern="1200"/>
            <a:t>The knowledge and abilities you have gained today will be the cornerstone for making well-informed, evidence-based decisions as you progress in your nursing career. </a:t>
          </a:r>
        </a:p>
      </dsp:txBody>
      <dsp:txXfrm>
        <a:off x="1435988" y="3108732"/>
        <a:ext cx="10105607" cy="124328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51F13-0D04-49B6-91F6-44DBCF9CD03B}"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F67CB-3E8B-4897-BA1E-E5C726472B47}" type="slidenum">
              <a:rPr lang="en-US" smtClean="0"/>
              <a:t>‹#›</a:t>
            </a:fld>
            <a:endParaRPr lang="en-US"/>
          </a:p>
        </p:txBody>
      </p:sp>
    </p:spTree>
    <p:extLst>
      <p:ext uri="{BB962C8B-B14F-4D97-AF65-F5344CB8AC3E}">
        <p14:creationId xmlns:p14="http://schemas.microsoft.com/office/powerpoint/2010/main" val="204639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microsoft.com/office/2007/relationships/hdphoto" Target="../media/hdphoto2.wdp"/><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7.jpeg"/><Relationship Id="rId9"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63" y="1623"/>
          <a:ext cx="215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3" y="1623"/>
                        <a:ext cx="215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4986518-072D-4F2B-85DF-1B00057B54D5}"/>
              </a:ext>
            </a:extLst>
          </p:cNvPr>
          <p:cNvSpPr/>
          <p:nvPr>
            <p:custDataLst>
              <p:tags r:id="rId2"/>
            </p:custDataLst>
          </p:nvPr>
        </p:nvSpPr>
        <p:spPr>
          <a:xfrm>
            <a:off x="0" y="0"/>
            <a:ext cx="211667" cy="21166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4267"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pic>
        <p:nvPicPr>
          <p:cNvPr id="6" name="Picture 5">
            <a:extLst>
              <a:ext uri="{FF2B5EF4-FFF2-40B4-BE49-F238E27FC236}">
                <a16:creationId xmlns:a16="http://schemas.microsoft.com/office/drawing/2014/main" id="{60A3F958-5AFB-4A40-99E3-820CADD90253}"/>
              </a:ext>
            </a:extLst>
          </p:cNvPr>
          <p:cNvPicPr>
            <a:picLocks noChangeAspect="1"/>
          </p:cNvPicPr>
          <p:nvPr userDrawn="1"/>
        </p:nvPicPr>
        <p:blipFill rotWithShape="1">
          <a:blip r:embed="rId6" cstate="email">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l="12387" t="18703" r="43487" b="4630"/>
          <a:stretch/>
        </p:blipFill>
        <p:spPr bwMode="ltGray">
          <a:xfrm>
            <a:off x="1" y="1"/>
            <a:ext cx="7023100" cy="6865505"/>
          </a:xfrm>
          <a:prstGeom prst="rect">
            <a:avLst/>
          </a:prstGeom>
        </p:spPr>
      </p:pic>
      <p:sp>
        <p:nvSpPr>
          <p:cNvPr id="13314" name="Title"/>
          <p:cNvSpPr>
            <a:spLocks noGrp="1" noChangeArrowheads="1"/>
          </p:cNvSpPr>
          <p:nvPr>
            <p:ph type="ctrTitle"/>
          </p:nvPr>
        </p:nvSpPr>
        <p:spPr bwMode="ltGray">
          <a:xfrm>
            <a:off x="298475" y="1765832"/>
            <a:ext cx="5278717" cy="131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4267" noProof="0" dirty="0">
                <a:solidFill>
                  <a:schemeClr val="bg1"/>
                </a:solidFill>
                <a:latin typeface="+mj-lt"/>
              </a:defRPr>
            </a:lvl1pPr>
          </a:lstStyle>
          <a:p>
            <a:pPr lvl="0" algn="l" defTabSz="1591726" rtl="0" eaLnBrk="1" fontAlgn="base" hangingPunct="1">
              <a:spcBef>
                <a:spcPct val="0"/>
              </a:spcBef>
              <a:spcAft>
                <a:spcPct val="0"/>
              </a:spcAft>
              <a:buNone/>
              <a:tabLst>
                <a:tab pos="479775" algn="l"/>
              </a:tabLst>
            </a:pPr>
            <a:r>
              <a:rPr lang="en-US" noProof="0"/>
              <a:t>Click to edit Master title style</a:t>
            </a:r>
          </a:p>
        </p:txBody>
      </p:sp>
      <p:sp>
        <p:nvSpPr>
          <p:cNvPr id="57" name="Document type" hidden="1"/>
          <p:cNvSpPr txBox="1">
            <a:spLocks noChangeArrowheads="1"/>
          </p:cNvSpPr>
          <p:nvPr/>
        </p:nvSpPr>
        <p:spPr bwMode="gray">
          <a:xfrm>
            <a:off x="298477" y="5812948"/>
            <a:ext cx="4089804" cy="28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1219170" rtl="0" eaLnBrk="0"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a:ln>
                  <a:noFill/>
                </a:ln>
                <a:solidFill>
                  <a:srgbClr val="FFFFFF"/>
                </a:solidFill>
                <a:effectLst/>
                <a:uLnTx/>
                <a:uFillTx/>
                <a:latin typeface="Arial"/>
                <a:ea typeface="+mn-ea"/>
                <a:cs typeface="+mn-cs"/>
              </a:rPr>
              <a:t>Document type | Date</a:t>
            </a:r>
          </a:p>
        </p:txBody>
      </p:sp>
      <p:cxnSp>
        <p:nvCxnSpPr>
          <p:cNvPr id="8" name="Straight Connector 7">
            <a:extLst>
              <a:ext uri="{FF2B5EF4-FFF2-40B4-BE49-F238E27FC236}">
                <a16:creationId xmlns:a16="http://schemas.microsoft.com/office/drawing/2014/main" id="{853F4483-104E-42EA-B27D-C56A6FF1B3DC}"/>
              </a:ext>
            </a:extLst>
          </p:cNvPr>
          <p:cNvCxnSpPr>
            <a:cxnSpLocks/>
          </p:cNvCxnSpPr>
          <p:nvPr/>
        </p:nvCxnSpPr>
        <p:spPr bwMode="ltGray">
          <a:xfrm flipV="1">
            <a:off x="5285617" y="267714"/>
            <a:ext cx="1385111" cy="63300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285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3452" name="Picture 380" descr="Image result for digital health"/>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026309" y="4580"/>
            <a:ext cx="10278868" cy="68525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hidden="1"/>
          <p:cNvGraphicFramePr>
            <a:graphicFrameLocks noChangeAspect="1"/>
          </p:cNvGraphicFramePr>
          <p:nvPr>
            <p:custDataLst>
              <p:tags r:id="rId1"/>
            </p:custDataLst>
          </p:nvPr>
        </p:nvGraphicFramePr>
        <p:xfrm>
          <a:off x="2163" y="1623"/>
          <a:ext cx="2159" cy="1619"/>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63" y="1623"/>
                        <a:ext cx="2159"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4986518-072D-4F2B-85DF-1B00057B54D5}"/>
              </a:ext>
            </a:extLst>
          </p:cNvPr>
          <p:cNvSpPr/>
          <p:nvPr>
            <p:custDataLst>
              <p:tags r:id="rId2"/>
            </p:custDataLst>
          </p:nvPr>
        </p:nvSpPr>
        <p:spPr>
          <a:xfrm>
            <a:off x="0" y="0"/>
            <a:ext cx="211667" cy="21166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4267"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pic>
        <p:nvPicPr>
          <p:cNvPr id="6" name="Picture 5">
            <a:extLst>
              <a:ext uri="{FF2B5EF4-FFF2-40B4-BE49-F238E27FC236}">
                <a16:creationId xmlns:a16="http://schemas.microsoft.com/office/drawing/2014/main" id="{60A3F958-5AFB-4A40-99E3-820CADD90253}"/>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rcRect l="12387" t="18703" r="43487" b="4630"/>
          <a:stretch/>
        </p:blipFill>
        <p:spPr bwMode="ltGray">
          <a:xfrm>
            <a:off x="1" y="1"/>
            <a:ext cx="7023100" cy="6865505"/>
          </a:xfrm>
          <a:prstGeom prst="rect">
            <a:avLst/>
          </a:prstGeom>
        </p:spPr>
      </p:pic>
      <p:sp>
        <p:nvSpPr>
          <p:cNvPr id="13314" name="Title"/>
          <p:cNvSpPr>
            <a:spLocks noGrp="1" noChangeArrowheads="1"/>
          </p:cNvSpPr>
          <p:nvPr>
            <p:ph type="ctrTitle"/>
          </p:nvPr>
        </p:nvSpPr>
        <p:spPr bwMode="ltGray">
          <a:xfrm>
            <a:off x="298475" y="1765832"/>
            <a:ext cx="5278717" cy="131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4267" noProof="0" dirty="0">
                <a:solidFill>
                  <a:schemeClr val="bg1"/>
                </a:solidFill>
                <a:latin typeface="+mj-lt"/>
              </a:defRPr>
            </a:lvl1pPr>
          </a:lstStyle>
          <a:p>
            <a:pPr lvl="0" algn="l" defTabSz="1591726" rtl="0" eaLnBrk="1" fontAlgn="base" hangingPunct="1">
              <a:spcBef>
                <a:spcPct val="0"/>
              </a:spcBef>
              <a:spcAft>
                <a:spcPct val="0"/>
              </a:spcAft>
              <a:buNone/>
              <a:tabLst>
                <a:tab pos="479775" algn="l"/>
              </a:tabLst>
            </a:pPr>
            <a:r>
              <a:rPr lang="en-US" noProof="0"/>
              <a:t>Click to edit Master title style</a:t>
            </a:r>
          </a:p>
        </p:txBody>
      </p:sp>
      <p:sp>
        <p:nvSpPr>
          <p:cNvPr id="13315" name="Subtitle"/>
          <p:cNvSpPr>
            <a:spLocks noGrp="1" noChangeArrowheads="1"/>
          </p:cNvSpPr>
          <p:nvPr>
            <p:ph type="subTitle" idx="1"/>
          </p:nvPr>
        </p:nvSpPr>
        <p:spPr bwMode="ltGray">
          <a:xfrm>
            <a:off x="298475" y="3974088"/>
            <a:ext cx="5278717" cy="287323"/>
          </a:xfrm>
          <a:prstGeom prst="rect">
            <a:avLst/>
          </a:prstGeom>
        </p:spPr>
        <p:txBody>
          <a:bodyPr vert="horz" wrap="square" lIns="0" tIns="0" rIns="0" bIns="0" rtlCol="0">
            <a:spAutoFit/>
          </a:bodyPr>
          <a:lstStyle>
            <a:lvl1pPr>
              <a:defRPr lang="en-US" sz="1867" cap="all" noProof="0" dirty="0">
                <a:solidFill>
                  <a:schemeClr val="bg1"/>
                </a:solidFill>
                <a:latin typeface="+mj-lt"/>
              </a:defRPr>
            </a:lvl1pPr>
          </a:lstStyle>
          <a:p>
            <a:pPr marL="0" lvl="0" indent="0" algn="l" defTabSz="1193734" rtl="0" eaLnBrk="1" fontAlgn="base" latinLnBrk="0" hangingPunct="1">
              <a:spcBef>
                <a:spcPct val="0"/>
              </a:spcBef>
              <a:spcAft>
                <a:spcPct val="0"/>
              </a:spcAft>
              <a:buClr>
                <a:schemeClr val="tx2"/>
              </a:buClr>
              <a:buSzPct val="100000"/>
              <a:buNone/>
            </a:pPr>
            <a:r>
              <a:rPr lang="en-US" noProof="0"/>
              <a:t>Click to edit Master subtitle style</a:t>
            </a:r>
          </a:p>
        </p:txBody>
      </p:sp>
      <p:sp>
        <p:nvSpPr>
          <p:cNvPr id="57" name="Document type" hidden="1"/>
          <p:cNvSpPr txBox="1">
            <a:spLocks noChangeArrowheads="1"/>
          </p:cNvSpPr>
          <p:nvPr/>
        </p:nvSpPr>
        <p:spPr bwMode="gray">
          <a:xfrm>
            <a:off x="298477" y="5812948"/>
            <a:ext cx="4089804" cy="28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1219170" rtl="0" eaLnBrk="0"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a:ln>
                  <a:noFill/>
                </a:ln>
                <a:solidFill>
                  <a:srgbClr val="FFFFFF"/>
                </a:solidFill>
                <a:effectLst/>
                <a:uLnTx/>
                <a:uFillTx/>
                <a:latin typeface="Arial"/>
                <a:ea typeface="+mn-ea"/>
                <a:cs typeface="+mn-cs"/>
              </a:rPr>
              <a:t>Document type | Date</a:t>
            </a:r>
          </a:p>
        </p:txBody>
      </p:sp>
      <p:sp>
        <p:nvSpPr>
          <p:cNvPr id="5" name="Rectangle 4">
            <a:extLst>
              <a:ext uri="{FF2B5EF4-FFF2-40B4-BE49-F238E27FC236}">
                <a16:creationId xmlns:a16="http://schemas.microsoft.com/office/drawing/2014/main" id="{D427D1EC-9B46-4E08-8C90-064BB2BF5274}"/>
              </a:ext>
            </a:extLst>
          </p:cNvPr>
          <p:cNvSpPr/>
          <p:nvPr/>
        </p:nvSpPr>
        <p:spPr bwMode="ltGray">
          <a:xfrm>
            <a:off x="4322" y="355999"/>
            <a:ext cx="2658989" cy="95007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4C9C14CE-0839-4B18-8A55-32555DBE8CB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bwMode="ltGray">
          <a:xfrm>
            <a:off x="543785" y="388496"/>
            <a:ext cx="2119525" cy="885077"/>
          </a:xfrm>
          <a:prstGeom prst="rect">
            <a:avLst/>
          </a:prstGeom>
        </p:spPr>
      </p:pic>
      <p:cxnSp>
        <p:nvCxnSpPr>
          <p:cNvPr id="8" name="Straight Connector 7">
            <a:extLst>
              <a:ext uri="{FF2B5EF4-FFF2-40B4-BE49-F238E27FC236}">
                <a16:creationId xmlns:a16="http://schemas.microsoft.com/office/drawing/2014/main" id="{853F4483-104E-42EA-B27D-C56A6FF1B3DC}"/>
              </a:ext>
            </a:extLst>
          </p:cNvPr>
          <p:cNvCxnSpPr>
            <a:cxnSpLocks/>
          </p:cNvCxnSpPr>
          <p:nvPr/>
        </p:nvCxnSpPr>
        <p:spPr bwMode="ltGray">
          <a:xfrm flipV="1">
            <a:off x="5285617" y="267714"/>
            <a:ext cx="1385111" cy="633007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73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18C0AFA-F9BC-4D1D-8764-094D611305EF}"/>
              </a:ext>
            </a:extLst>
          </p:cNvPr>
          <p:cNvGraphicFramePr>
            <a:graphicFrameLocks noChangeAspect="1"/>
          </p:cNvGraphicFramePr>
          <p:nvPr>
            <p:custDataLst>
              <p:tags r:id="rId1"/>
            </p:custDataLst>
          </p:nvPr>
        </p:nvGraphicFramePr>
        <p:xfrm>
          <a:off x="2122" y="2123"/>
          <a:ext cx="2116" cy="2116"/>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3" name="Object 2" hidden="1">
                        <a:extLst>
                          <a:ext uri="{FF2B5EF4-FFF2-40B4-BE49-F238E27FC236}">
                            <a16:creationId xmlns:a16="http://schemas.microsoft.com/office/drawing/2014/main" id="{818C0AFA-F9BC-4D1D-8764-094D611305EF}"/>
                          </a:ext>
                        </a:extLst>
                      </p:cNvPr>
                      <p:cNvPicPr/>
                      <p:nvPr/>
                    </p:nvPicPr>
                    <p:blipFill>
                      <a:blip r:embed="rId5"/>
                      <a:stretch>
                        <a:fillRect/>
                      </a:stretch>
                    </p:blipFill>
                    <p:spPr>
                      <a:xfrm>
                        <a:off x="2122" y="2123"/>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AD86C90-4689-46F2-BC65-69D3F62C1ACE}"/>
              </a:ext>
            </a:extLst>
          </p:cNvPr>
          <p:cNvSpPr/>
          <p:nvPr>
            <p:custDataLst>
              <p:tags r:id="rId2"/>
            </p:custDataLst>
          </p:nvPr>
        </p:nvSpPr>
        <p:spPr>
          <a:xfrm>
            <a:off x="0" y="0"/>
            <a:ext cx="211667" cy="21166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667"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2" name="2. Slide Title"/>
          <p:cNvSpPr>
            <a:spLocks noGrp="1"/>
          </p:cNvSpPr>
          <p:nvPr>
            <p:ph type="title"/>
          </p:nvPr>
        </p:nvSpPr>
        <p:spPr bwMode="gray"/>
        <p:txBody>
          <a:bodyPr/>
          <a:lstStyle/>
          <a:p>
            <a:r>
              <a:rPr lang="en-US"/>
              <a:t>Click to edit Master title style</a:t>
            </a:r>
          </a:p>
        </p:txBody>
      </p:sp>
      <p:sp>
        <p:nvSpPr>
          <p:cNvPr id="5" name="doc id" hidden="1"/>
          <p:cNvSpPr>
            <a:spLocks noChangeArrowheads="1"/>
          </p:cNvSpPr>
          <p:nvPr/>
        </p:nvSpPr>
        <p:spPr bwMode="gray">
          <a:xfrm flipH="1">
            <a:off x="10658003" y="51838"/>
            <a:ext cx="1231563"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lvl="0" indent="0" algn="r" defTabSz="1591726"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165826802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70A1FF9-3132-4F62-A932-5B7DCFFECEC7}"/>
              </a:ext>
            </a:extLst>
          </p:cNvPr>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278" imgH="278" progId="TCLayout.ActiveDocument.1">
                  <p:embed/>
                </p:oleObj>
              </mc:Choice>
              <mc:Fallback>
                <p:oleObj name="think-cell Slide" r:id="rId3" imgW="278" imgH="278" progId="TCLayout.ActiveDocument.1">
                  <p:embed/>
                  <p:pic>
                    <p:nvPicPr>
                      <p:cNvPr id="3" name="Object 2" hidden="1">
                        <a:extLst>
                          <a:ext uri="{FF2B5EF4-FFF2-40B4-BE49-F238E27FC236}">
                            <a16:creationId xmlns:a16="http://schemas.microsoft.com/office/drawing/2014/main" id="{C70A1FF9-3132-4F62-A932-5B7DCFFECEC7}"/>
                          </a:ext>
                        </a:extLst>
                      </p:cNvPr>
                      <p:cNvPicPr/>
                      <p:nvPr/>
                    </p:nvPicPr>
                    <p:blipFill>
                      <a:blip r:embed="rId4"/>
                      <a:stretch>
                        <a:fillRect/>
                      </a:stretch>
                    </p:blipFill>
                    <p:spPr>
                      <a:xfrm>
                        <a:off x="2118" y="2118"/>
                        <a:ext cx="2116" cy="2116"/>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0B5FEAE-53A3-4158-8CA1-8BBF35CD874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1138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27" imgH="327" progId="TCLayout.ActiveDocument.1">
                  <p:embed/>
                </p:oleObj>
              </mc:Choice>
              <mc:Fallback>
                <p:oleObj name="think-cell Slide" r:id="rId5" imgW="327" imgH="327"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chemeClr val="tx2"/>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sym typeface="Trebuchet MS" panose="020B0603020202020204" pitchFamily="34" charset="0"/>
            </a:endParaRPr>
          </a:p>
        </p:txBody>
      </p:sp>
      <p:sp>
        <p:nvSpPr>
          <p:cNvPr id="10" name="FooterSimple" hidden="1"/>
          <p:cNvSpPr txBox="1"/>
          <p:nvPr userDrawn="1">
            <p:custDataLst>
              <p:tags r:id="rId3"/>
            </p:custDataLst>
          </p:nvPr>
        </p:nvSpPr>
        <p:spPr>
          <a:xfrm rot="16200000">
            <a:off x="10561320" y="5117885"/>
            <a:ext cx="2743200" cy="96950"/>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ZA" sz="700" b="0" i="0" u="none" strike="noStrike" kern="1200" cap="none" spc="0" normalizeH="0" baseline="0" noProof="0">
                <a:ln>
                  <a:noFill/>
                </a:ln>
                <a:solidFill>
                  <a:srgbClr val="FFFFFF">
                    <a:lumMod val="50000"/>
                  </a:srgbClr>
                </a:solidFill>
                <a:effectLst/>
                <a:uLnTx/>
                <a:uFillTx/>
                <a:latin typeface="Arial"/>
                <a:ea typeface="+mn-ea"/>
                <a:cs typeface="+mn-cs"/>
                <a:sym typeface="+mn-lt"/>
              </a:rPr>
              <a:t>LHC - IT Assessement Initial Findings v9 .pptx</a:t>
            </a:r>
            <a:endParaRPr kumimoji="0" lang="en-US" sz="700" b="0" i="0" u="none" strike="noStrike" kern="1200" cap="none" spc="0" normalizeH="0" baseline="0" noProof="0">
              <a:ln>
                <a:noFill/>
              </a:ln>
              <a:solidFill>
                <a:srgbClr val="FFFFFF">
                  <a:lumMod val="50000"/>
                </a:srgbClr>
              </a:solidFill>
              <a:effectLst/>
              <a:uLnTx/>
              <a:uFillTx/>
              <a:latin typeface="Arial"/>
              <a:ea typeface="+mn-ea"/>
              <a:cs typeface="+mn-cs"/>
              <a:sym typeface="+mn-lt"/>
            </a:endParaRPr>
          </a:p>
        </p:txBody>
      </p:sp>
      <p:sp>
        <p:nvSpPr>
          <p:cNvPr id="5" name="Text Placeholder 4"/>
          <p:cNvSpPr>
            <a:spLocks noGrp="1"/>
          </p:cNvSpPr>
          <p:nvPr>
            <p:ph type="body" sz="quarter" idx="10" hasCustomPrompt="1"/>
          </p:nvPr>
        </p:nvSpPr>
        <p:spPr>
          <a:xfrm>
            <a:off x="630000" y="622800"/>
            <a:ext cx="10933350" cy="332399"/>
          </a:xfrm>
        </p:spPr>
        <p:txBody>
          <a:bodyPr/>
          <a:lstStyle>
            <a:lvl1pPr>
              <a:lnSpc>
                <a:spcPct val="90000"/>
              </a:lnSpc>
              <a:spcBef>
                <a:spcPts val="0"/>
              </a:spcBef>
              <a:spcAft>
                <a:spcPts val="0"/>
              </a:spcAft>
              <a:defRPr sz="2400">
                <a:solidFill>
                  <a:schemeClr val="tx2"/>
                </a:solidFill>
              </a:defRPr>
            </a:lvl1pPr>
          </a:lstStyle>
          <a:p>
            <a:pPr lvl="0"/>
            <a:r>
              <a:rPr lang="en-US"/>
              <a:t>Click to add title</a:t>
            </a:r>
          </a:p>
        </p:txBody>
      </p:sp>
    </p:spTree>
    <p:extLst>
      <p:ext uri="{BB962C8B-B14F-4D97-AF65-F5344CB8AC3E}">
        <p14:creationId xmlns:p14="http://schemas.microsoft.com/office/powerpoint/2010/main" val="2582407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Rounded Rectangle 6"/>
          <p:cNvSpPr/>
          <p:nvPr userDrawn="1"/>
        </p:nvSpPr>
        <p:spPr>
          <a:xfrm>
            <a:off x="0" y="0"/>
            <a:ext cx="12032857" cy="679731"/>
          </a:xfrm>
          <a:prstGeom prst="roundRect">
            <a:avLst/>
          </a:prstGeom>
          <a:solidFill>
            <a:srgbClr val="0A3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9"/>
          <p:cNvSpPr>
            <a:spLocks noGrp="1"/>
          </p:cNvSpPr>
          <p:nvPr>
            <p:ph type="title" hasCustomPrompt="1"/>
          </p:nvPr>
        </p:nvSpPr>
        <p:spPr>
          <a:xfrm>
            <a:off x="127181" y="129447"/>
            <a:ext cx="11393598" cy="420835"/>
          </a:xfrm>
        </p:spPr>
        <p:txBody>
          <a:bodyPr>
            <a:normAutofit/>
          </a:bodyPr>
          <a:lstStyle>
            <a:lvl1pPr>
              <a:defRPr sz="2200" b="0" i="0" baseline="0">
                <a:solidFill>
                  <a:schemeClr val="bg1"/>
                </a:solidFill>
                <a:latin typeface="Gotham Narrow Medium" charset="0"/>
                <a:ea typeface="Gotham Narrow Medium" charset="0"/>
                <a:cs typeface="Gotham Narrow Medium" charset="0"/>
              </a:defRPr>
            </a:lvl1pPr>
          </a:lstStyle>
          <a:p>
            <a:r>
              <a:rPr lang="en-US"/>
              <a:t>GENERIC SLIDE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2787" y="5983551"/>
            <a:ext cx="2439214" cy="87445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2277" y="6048649"/>
            <a:ext cx="1604676" cy="620561"/>
          </a:xfrm>
          <a:prstGeom prst="rect">
            <a:avLst/>
          </a:prstGeom>
        </p:spPr>
      </p:pic>
    </p:spTree>
    <p:extLst>
      <p:ext uri="{BB962C8B-B14F-4D97-AF65-F5344CB8AC3E}">
        <p14:creationId xmlns:p14="http://schemas.microsoft.com/office/powerpoint/2010/main" val="338418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gs" Target="../tags/tag6.xml"/><Relationship Id="rId18" Type="http://schemas.openxmlformats.org/officeDocument/2006/relationships/tags" Target="../tags/tag11.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ags" Target="../tags/tag14.xml"/><Relationship Id="rId7" Type="http://schemas.openxmlformats.org/officeDocument/2006/relationships/theme" Target="../theme/theme1.xml"/><Relationship Id="rId12" Type="http://schemas.openxmlformats.org/officeDocument/2006/relationships/tags" Target="../tags/tag5.xml"/><Relationship Id="rId17" Type="http://schemas.openxmlformats.org/officeDocument/2006/relationships/tags" Target="../tags/tag10.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9.xml"/><Relationship Id="rId20" Type="http://schemas.openxmlformats.org/officeDocument/2006/relationships/tags" Target="../tags/tag13.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24" Type="http://schemas.openxmlformats.org/officeDocument/2006/relationships/tags" Target="../tags/tag17.xml"/><Relationship Id="rId5" Type="http://schemas.openxmlformats.org/officeDocument/2006/relationships/slideLayout" Target="../slideLayouts/slideLayout5.xml"/><Relationship Id="rId15" Type="http://schemas.openxmlformats.org/officeDocument/2006/relationships/tags" Target="../tags/tag8.xml"/><Relationship Id="rId23" Type="http://schemas.openxmlformats.org/officeDocument/2006/relationships/tags" Target="../tags/tag16.xml"/><Relationship Id="rId28" Type="http://schemas.microsoft.com/office/2007/relationships/hdphoto" Target="../media/hdphoto1.wdp"/><Relationship Id="rId10" Type="http://schemas.openxmlformats.org/officeDocument/2006/relationships/tags" Target="../tags/tag3.xml"/><Relationship Id="rId19" Type="http://schemas.openxmlformats.org/officeDocument/2006/relationships/tags" Target="../tags/tag12.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tags" Target="../tags/tag7.xml"/><Relationship Id="rId22" Type="http://schemas.openxmlformats.org/officeDocument/2006/relationships/tags" Target="../tags/tag15.xml"/><Relationship Id="rId27" Type="http://schemas.openxmlformats.org/officeDocument/2006/relationships/image" Target="../media/image2.png"/><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nvPr>
        </p:nvGraphicFramePr>
        <p:xfrm>
          <a:off x="0" y="6"/>
          <a:ext cx="215979" cy="161975"/>
        </p:xfrm>
        <a:graphic>
          <a:graphicData uri="http://schemas.openxmlformats.org/presentationml/2006/ole">
            <mc:AlternateContent xmlns:mc="http://schemas.openxmlformats.org/markup-compatibility/2006">
              <mc:Choice xmlns:v="urn:schemas-microsoft-com:vml" Requires="v">
                <p:oleObj name="think-cell Slide" r:id="rId25" imgW="270" imgH="270" progId="TCLayout.ActiveDocument.1">
                  <p:embed/>
                </p:oleObj>
              </mc:Choice>
              <mc:Fallback>
                <p:oleObj name="think-cell Slide" r:id="rId25" imgW="270" imgH="270" progId="TCLayout.ActiveDocument.1">
                  <p:embed/>
                  <p:pic>
                    <p:nvPicPr>
                      <p:cNvPr id="2" name="Object 1" hidden="1"/>
                      <p:cNvPicPr/>
                      <p:nvPr/>
                    </p:nvPicPr>
                    <p:blipFill>
                      <a:blip r:embed="rId26"/>
                      <a:stretch>
                        <a:fillRect/>
                      </a:stretch>
                    </p:blipFill>
                    <p:spPr>
                      <a:xfrm>
                        <a:off x="0" y="6"/>
                        <a:ext cx="215979" cy="161975"/>
                      </a:xfrm>
                      <a:prstGeom prst="rect">
                        <a:avLst/>
                      </a:prstGeom>
                    </p:spPr>
                  </p:pic>
                </p:oleObj>
              </mc:Fallback>
            </mc:AlternateContent>
          </a:graphicData>
        </a:graphic>
      </p:graphicFrame>
      <p:sp>
        <p:nvSpPr>
          <p:cNvPr id="6" name="Rectangle 5" hidden="1"/>
          <p:cNvSpPr/>
          <p:nvPr>
            <p:custDataLst>
              <p:tags r:id="rId9"/>
            </p:custDataLst>
          </p:nvPr>
        </p:nvSpPr>
        <p:spPr bwMode="auto">
          <a:xfrm>
            <a:off x="0" y="6"/>
            <a:ext cx="215979"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844"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pic>
        <p:nvPicPr>
          <p:cNvPr id="63" name="Picture 62">
            <a:extLst>
              <a:ext uri="{FF2B5EF4-FFF2-40B4-BE49-F238E27FC236}">
                <a16:creationId xmlns:a16="http://schemas.microsoft.com/office/drawing/2014/main" id="{51C331AB-E68B-49EF-927F-6AA0F00E22F0}"/>
              </a:ext>
            </a:extLst>
          </p:cNvPr>
          <p:cNvPicPr>
            <a:picLocks noChangeAspect="1"/>
          </p:cNvPicPr>
          <p:nvPr/>
        </p:nvPicPr>
        <p:blipFill rotWithShape="1">
          <a:blip r:embed="rId27" cstate="email">
            <a:extLst>
              <a:ext uri="{BEBA8EAE-BF5A-486C-A8C5-ECC9F3942E4B}">
                <a14:imgProps xmlns:a14="http://schemas.microsoft.com/office/drawing/2010/main">
                  <a14:imgLayer r:embed="rId28">
                    <a14:imgEffect>
                      <a14:brightnessContrast bright="20000" contrast="20000"/>
                    </a14:imgEffect>
                  </a14:imgLayer>
                </a14:imgProps>
              </a:ext>
              <a:ext uri="{28A0092B-C50C-407E-A947-70E740481C1C}">
                <a14:useLocalDpi xmlns:a14="http://schemas.microsoft.com/office/drawing/2010/main"/>
              </a:ext>
            </a:extLst>
          </a:blip>
          <a:srcRect/>
          <a:stretch/>
        </p:blipFill>
        <p:spPr bwMode="ltGray">
          <a:xfrm>
            <a:off x="1" y="1"/>
            <a:ext cx="12192000" cy="1115439"/>
          </a:xfrm>
          <a:prstGeom prst="rect">
            <a:avLst/>
          </a:prstGeom>
        </p:spPr>
      </p:pic>
      <p:sp>
        <p:nvSpPr>
          <p:cNvPr id="19" name="Title Placeholder 2"/>
          <p:cNvSpPr>
            <a:spLocks noGrp="1" noChangeArrowheads="1"/>
          </p:cNvSpPr>
          <p:nvPr>
            <p:ph type="title"/>
          </p:nvPr>
        </p:nvSpPr>
        <p:spPr bwMode="ltGray">
          <a:xfrm>
            <a:off x="345873" y="626024"/>
            <a:ext cx="11541596" cy="41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p>
            <a:pPr lvl="0" latinLnBrk="0"/>
            <a:endParaRPr lang="en-US" noProof="0"/>
          </a:p>
        </p:txBody>
      </p:sp>
      <p:sp>
        <p:nvSpPr>
          <p:cNvPr id="10" name="1. On-page tracker" hidden="1"/>
          <p:cNvSpPr>
            <a:spLocks noChangeArrowheads="1"/>
          </p:cNvSpPr>
          <p:nvPr/>
        </p:nvSpPr>
        <p:spPr bwMode="gray">
          <a:xfrm>
            <a:off x="345873" y="51368"/>
            <a:ext cx="655629" cy="16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067" b="0" i="0" u="none" strike="noStrike" kern="1200" cap="all" spc="0" normalizeH="0" baseline="0" noProof="0">
                <a:ln>
                  <a:noFill/>
                </a:ln>
                <a:solidFill>
                  <a:srgbClr val="FFFFFF"/>
                </a:solidFill>
                <a:effectLst/>
                <a:uLnTx/>
                <a:uFillTx/>
                <a:latin typeface="Arial"/>
                <a:ea typeface="+mn-ea"/>
                <a:cs typeface="+mn-cs"/>
              </a:rPr>
              <a:t>Tracker</a:t>
            </a:r>
          </a:p>
        </p:txBody>
      </p:sp>
      <p:sp>
        <p:nvSpPr>
          <p:cNvPr id="11" name="3. Unit of measure" hidden="1"/>
          <p:cNvSpPr txBox="1">
            <a:spLocks noChangeArrowheads="1"/>
          </p:cNvSpPr>
          <p:nvPr/>
        </p:nvSpPr>
        <p:spPr bwMode="gray">
          <a:xfrm>
            <a:off x="345873" y="1151897"/>
            <a:ext cx="11541596" cy="328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1193770" rtl="0" eaLnBrk="1" fontAlgn="base" latinLnBrk="0" hangingPunct="1">
              <a:lnSpc>
                <a:spcPct val="100000"/>
              </a:lnSpc>
              <a:spcBef>
                <a:spcPct val="0"/>
              </a:spcBef>
              <a:spcAft>
                <a:spcPct val="0"/>
              </a:spcAft>
              <a:buClrTx/>
              <a:buSzTx/>
              <a:buFontTx/>
              <a:buNone/>
              <a:tabLst/>
              <a:defRPr/>
            </a:pPr>
            <a:r>
              <a:rPr kumimoji="0" lang="en-US" sz="2133" b="0" i="0" u="none" strike="noStrike" kern="1200" cap="none" spc="0" normalizeH="0" baseline="0" noProof="0">
                <a:ln>
                  <a:noFill/>
                </a:ln>
                <a:solidFill>
                  <a:srgbClr val="808080"/>
                </a:solidFill>
                <a:effectLst/>
                <a:uLnTx/>
                <a:uFillTx/>
                <a:latin typeface="Arial"/>
                <a:ea typeface="+mn-ea"/>
                <a:cs typeface="+mn-cs"/>
              </a:rPr>
              <a:t>Unit of measure</a:t>
            </a:r>
          </a:p>
        </p:txBody>
      </p:sp>
      <p:sp>
        <p:nvSpPr>
          <p:cNvPr id="13" name="4. Footnote" hidden="1"/>
          <p:cNvSpPr txBox="1">
            <a:spLocks noChangeArrowheads="1"/>
          </p:cNvSpPr>
          <p:nvPr/>
        </p:nvSpPr>
        <p:spPr bwMode="gray">
          <a:xfrm>
            <a:off x="161985" y="6362378"/>
            <a:ext cx="10261540" cy="16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14296" marR="0" lvl="0" indent="-114296" algn="l" defTabSz="1193770" rtl="0" eaLnBrk="1" fontAlgn="base" latinLnBrk="0" hangingPunct="1">
              <a:lnSpc>
                <a:spcPct val="100000"/>
              </a:lnSpc>
              <a:spcBef>
                <a:spcPct val="0"/>
              </a:spcBef>
              <a:spcAft>
                <a:spcPct val="0"/>
              </a:spcAft>
              <a:buClrTx/>
              <a:buSzTx/>
              <a:buFontTx/>
              <a:buNone/>
              <a:tabLst/>
              <a:defRPr/>
            </a:pPr>
            <a:r>
              <a:rPr kumimoji="0" lang="en-US" sz="1067" b="0" i="0" u="none" strike="noStrike" kern="1200" cap="none" spc="0" normalizeH="0" baseline="0" noProof="0">
                <a:ln>
                  <a:noFill/>
                </a:ln>
                <a:solidFill>
                  <a:srgbClr val="808080"/>
                </a:solidFill>
                <a:effectLst/>
                <a:uLnTx/>
                <a:uFillTx/>
                <a:latin typeface="Arial"/>
                <a:ea typeface="+mn-ea"/>
                <a:cs typeface="+mn-cs"/>
              </a:rPr>
              <a:t>1 Footnote</a:t>
            </a:r>
          </a:p>
        </p:txBody>
      </p:sp>
      <p:sp>
        <p:nvSpPr>
          <p:cNvPr id="14" name="5. Source" hidden="1"/>
          <p:cNvSpPr>
            <a:spLocks noChangeArrowheads="1"/>
          </p:cNvSpPr>
          <p:nvPr/>
        </p:nvSpPr>
        <p:spPr bwMode="gray">
          <a:xfrm>
            <a:off x="161985" y="6601951"/>
            <a:ext cx="10261540" cy="16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p>
            <a:pPr marL="658250" marR="0" lvl="0" indent="-658250" algn="l" defTabSz="1591726" rtl="0" eaLnBrk="1" fontAlgn="base" latinLnBrk="0" hangingPunct="1">
              <a:lnSpc>
                <a:spcPct val="100000"/>
              </a:lnSpc>
              <a:spcBef>
                <a:spcPct val="0"/>
              </a:spcBef>
              <a:spcAft>
                <a:spcPct val="0"/>
              </a:spcAft>
              <a:buClrTx/>
              <a:buSzTx/>
              <a:buFontTx/>
              <a:buNone/>
              <a:tabLst/>
              <a:defRPr/>
            </a:pPr>
            <a:r>
              <a:rPr kumimoji="0" lang="en-US" sz="1067" b="0" i="0" u="none" strike="noStrike" kern="1200" cap="none" spc="0" normalizeH="0" baseline="0" noProof="0">
                <a:ln>
                  <a:noFill/>
                </a:ln>
                <a:solidFill>
                  <a:srgbClr val="808080"/>
                </a:solidFill>
                <a:effectLst/>
                <a:uLnTx/>
                <a:uFillTx/>
                <a:latin typeface="Arial"/>
                <a:ea typeface="+mn-ea"/>
                <a:cs typeface="+mn-cs"/>
              </a:rPr>
              <a:t>SOURCE: Source</a:t>
            </a:r>
          </a:p>
        </p:txBody>
      </p:sp>
      <p:grpSp>
        <p:nvGrpSpPr>
          <p:cNvPr id="15" name="ACET" hidden="1"/>
          <p:cNvGrpSpPr>
            <a:grpSpLocks/>
          </p:cNvGrpSpPr>
          <p:nvPr/>
        </p:nvGrpSpPr>
        <p:grpSpPr bwMode="gray">
          <a:xfrm>
            <a:off x="3676878" y="1972391"/>
            <a:ext cx="4389573" cy="675433"/>
            <a:chOff x="915" y="613"/>
            <a:chExt cx="2686" cy="417"/>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613"/>
              <a:ext cx="2686" cy="41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2133" b="1" i="0" u="none" strike="noStrike" kern="1200" cap="none" spc="0" normalizeH="0" baseline="0" noProof="0">
                  <a:ln>
                    <a:noFill/>
                  </a:ln>
                  <a:solidFill>
                    <a:srgbClr val="000000"/>
                  </a:solidFill>
                  <a:effectLst/>
                  <a:uLnTx/>
                  <a:uFillTx/>
                  <a:latin typeface="Arial"/>
                  <a:ea typeface="+mn-ea"/>
                  <a:cs typeface="+mn-cs"/>
                </a:rPr>
                <a:t>Title</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2133" b="0" i="0" u="none" strike="noStrike" kern="1200" cap="none" spc="0" normalizeH="0" baseline="0" noProof="0">
                  <a:ln>
                    <a:noFill/>
                  </a:ln>
                  <a:solidFill>
                    <a:srgbClr val="808080"/>
                  </a:solidFill>
                  <a:effectLst/>
                  <a:uLnTx/>
                  <a:uFillTx/>
                  <a:latin typeface="Arial"/>
                  <a:ea typeface="+mn-ea"/>
                  <a:cs typeface="+mn-cs"/>
                </a:rPr>
                <a:t>Unit of measure</a:t>
              </a:r>
            </a:p>
          </p:txBody>
        </p:sp>
      </p:grpSp>
      <p:grpSp>
        <p:nvGrpSpPr>
          <p:cNvPr id="17" name="Sticker" hidden="1"/>
          <p:cNvGrpSpPr/>
          <p:nvPr/>
        </p:nvGrpSpPr>
        <p:grpSpPr bwMode="gray">
          <a:xfrm>
            <a:off x="11256362" y="1208621"/>
            <a:ext cx="631113" cy="201081"/>
            <a:chOff x="8276889" y="285750"/>
            <a:chExt cx="463886" cy="197079"/>
          </a:xfrm>
        </p:grpSpPr>
        <p:sp>
          <p:nvSpPr>
            <p:cNvPr id="20" name="StickerRectangle"/>
            <p:cNvSpPr>
              <a:spLocks noChangeArrowheads="1"/>
            </p:cNvSpPr>
            <p:nvPr/>
          </p:nvSpPr>
          <p:spPr bwMode="gray">
            <a:xfrm>
              <a:off x="8283283" y="285750"/>
              <a:ext cx="457492" cy="18809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1591726" rtl="0" eaLnBrk="1" fontAlgn="base" latinLnBrk="0" hangingPunct="1">
                <a:lnSpc>
                  <a:spcPct val="100000"/>
                </a:lnSpc>
                <a:spcBef>
                  <a:spcPct val="0"/>
                </a:spcBef>
                <a:spcAft>
                  <a:spcPct val="0"/>
                </a:spcAft>
                <a:buClr>
                  <a:srgbClr val="1E3D57"/>
                </a:buClr>
                <a:buSzTx/>
                <a:buFontTx/>
                <a:buNone/>
                <a:tabLst/>
                <a:defRPr/>
              </a:pPr>
              <a:r>
                <a:rPr kumimoji="0" lang="en-US" sz="1067" b="0" i="0" u="none" strike="noStrike" kern="1200" cap="none" spc="0" normalizeH="0" baseline="0" noProof="0">
                  <a:ln>
                    <a:noFill/>
                  </a:ln>
                  <a:solidFill>
                    <a:srgbClr val="808080"/>
                  </a:solidFill>
                  <a:effectLst/>
                  <a:uLnTx/>
                  <a:uFillTx/>
                  <a:latin typeface="Arial"/>
                  <a:ea typeface="+mn-ea"/>
                  <a:cs typeface="+mn-cs"/>
                </a:rPr>
                <a:t>STICKER</a:t>
              </a:r>
            </a:p>
          </p:txBody>
        </p:sp>
        <p:cxnSp>
          <p:nvCxnSpPr>
            <p:cNvPr id="21" name="AutoShape 31"/>
            <p:cNvCxnSpPr>
              <a:cxnSpLocks noChangeShapeType="1"/>
              <a:stCxn id="20" idx="2"/>
              <a:endCxn id="20" idx="4"/>
            </p:cNvCxnSpPr>
            <p:nvPr/>
          </p:nvCxnSpPr>
          <p:spPr bwMode="gray">
            <a:xfrm>
              <a:off x="8276889" y="285750"/>
              <a:ext cx="0" cy="197079"/>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76889" y="482829"/>
              <a:ext cx="46388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p:nvGrpSpPr>
        <p:grpSpPr bwMode="gray">
          <a:xfrm>
            <a:off x="10948634" y="1202143"/>
            <a:ext cx="942043" cy="1075530"/>
            <a:chOff x="7835905" y="279400"/>
            <a:chExt cx="923275" cy="1054121"/>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sp>
          <p:nvSpPr>
            <p:cNvPr id="28" name="Legend1"/>
            <p:cNvSpPr>
              <a:spLocks noChangeArrowheads="1"/>
            </p:cNvSpPr>
            <p:nvPr/>
          </p:nvSpPr>
          <p:spPr bwMode="gray">
            <a:xfrm>
              <a:off x="8089903" y="279400"/>
              <a:ext cx="669274"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193734" rtl="0" eaLnBrk="1" fontAlgn="base" latinLnBrk="0" hangingPunct="1">
                <a:lnSpc>
                  <a:spcPct val="100000"/>
                </a:lnSpc>
                <a:spcBef>
                  <a:spcPct val="0"/>
                </a:spcBef>
                <a:spcAft>
                  <a:spcPct val="0"/>
                </a:spcAft>
                <a:buClr>
                  <a:srgbClr val="1E3D57"/>
                </a:buClr>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Legend</a:t>
              </a:r>
            </a:p>
          </p:txBody>
        </p:sp>
        <p:sp>
          <p:nvSpPr>
            <p:cNvPr id="29" name="Legend2"/>
            <p:cNvSpPr>
              <a:spLocks noChangeArrowheads="1"/>
            </p:cNvSpPr>
            <p:nvPr/>
          </p:nvSpPr>
          <p:spPr bwMode="gray">
            <a:xfrm>
              <a:off x="8089903" y="549275"/>
              <a:ext cx="669274"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193734" rtl="0" eaLnBrk="1" fontAlgn="base" latinLnBrk="0" hangingPunct="1">
                <a:lnSpc>
                  <a:spcPct val="100000"/>
                </a:lnSpc>
                <a:spcBef>
                  <a:spcPct val="0"/>
                </a:spcBef>
                <a:spcAft>
                  <a:spcPct val="0"/>
                </a:spcAft>
                <a:buClr>
                  <a:srgbClr val="1E3D57"/>
                </a:buClr>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Legend</a:t>
              </a:r>
            </a:p>
          </p:txBody>
        </p:sp>
        <p:sp>
          <p:nvSpPr>
            <p:cNvPr id="30" name="Legend3"/>
            <p:cNvSpPr>
              <a:spLocks noChangeArrowheads="1"/>
            </p:cNvSpPr>
            <p:nvPr/>
          </p:nvSpPr>
          <p:spPr bwMode="gray">
            <a:xfrm>
              <a:off x="8089903" y="820740"/>
              <a:ext cx="669274"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193734" rtl="0" eaLnBrk="1" fontAlgn="base" latinLnBrk="0" hangingPunct="1">
                <a:lnSpc>
                  <a:spcPct val="100000"/>
                </a:lnSpc>
                <a:spcBef>
                  <a:spcPct val="0"/>
                </a:spcBef>
                <a:spcAft>
                  <a:spcPct val="0"/>
                </a:spcAft>
                <a:buClr>
                  <a:srgbClr val="1E3D57"/>
                </a:buClr>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Legend</a:t>
              </a:r>
            </a:p>
          </p:txBody>
        </p:sp>
        <p:sp>
          <p:nvSpPr>
            <p:cNvPr id="31" name="Legend4"/>
            <p:cNvSpPr>
              <a:spLocks noChangeArrowheads="1"/>
            </p:cNvSpPr>
            <p:nvPr/>
          </p:nvSpPr>
          <p:spPr bwMode="gray">
            <a:xfrm>
              <a:off x="8089906" y="1092201"/>
              <a:ext cx="669274" cy="2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193734" rtl="0" eaLnBrk="1" fontAlgn="base" latinLnBrk="0" hangingPunct="1">
                <a:lnSpc>
                  <a:spcPct val="100000"/>
                </a:lnSpc>
                <a:spcBef>
                  <a:spcPct val="0"/>
                </a:spcBef>
                <a:spcAft>
                  <a:spcPct val="0"/>
                </a:spcAft>
                <a:buClr>
                  <a:srgbClr val="1E3D57"/>
                </a:buClr>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Legend</a:t>
              </a:r>
            </a:p>
          </p:txBody>
        </p:sp>
      </p:grpSp>
      <p:grpSp>
        <p:nvGrpSpPr>
          <p:cNvPr id="32" name="LegendLines" hidden="1"/>
          <p:cNvGrpSpPr/>
          <p:nvPr/>
        </p:nvGrpSpPr>
        <p:grpSpPr bwMode="gray">
          <a:xfrm>
            <a:off x="10634412" y="1202145"/>
            <a:ext cx="1256276" cy="803413"/>
            <a:chOff x="7540629" y="279400"/>
            <a:chExt cx="1231248" cy="787416"/>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sp>
          <p:nvSpPr>
            <p:cNvPr id="36" name="Legend1"/>
            <p:cNvSpPr>
              <a:spLocks noChangeArrowheads="1"/>
            </p:cNvSpPr>
            <p:nvPr/>
          </p:nvSpPr>
          <p:spPr bwMode="gray">
            <a:xfrm>
              <a:off x="8102603" y="279400"/>
              <a:ext cx="669274" cy="24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193734" rtl="0" eaLnBrk="1" fontAlgn="base" latinLnBrk="0" hangingPunct="1">
                <a:lnSpc>
                  <a:spcPct val="100000"/>
                </a:lnSpc>
                <a:spcBef>
                  <a:spcPct val="0"/>
                </a:spcBef>
                <a:spcAft>
                  <a:spcPct val="0"/>
                </a:spcAft>
                <a:buClr>
                  <a:srgbClr val="1E3D57"/>
                </a:buClr>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Legend</a:t>
              </a:r>
            </a:p>
          </p:txBody>
        </p:sp>
        <p:sp>
          <p:nvSpPr>
            <p:cNvPr id="37" name="Legend2"/>
            <p:cNvSpPr>
              <a:spLocks noChangeArrowheads="1"/>
            </p:cNvSpPr>
            <p:nvPr/>
          </p:nvSpPr>
          <p:spPr bwMode="gray">
            <a:xfrm>
              <a:off x="8102603" y="546099"/>
              <a:ext cx="669274" cy="24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193734" rtl="0" eaLnBrk="1" fontAlgn="base" latinLnBrk="0" hangingPunct="1">
                <a:lnSpc>
                  <a:spcPct val="100000"/>
                </a:lnSpc>
                <a:spcBef>
                  <a:spcPct val="0"/>
                </a:spcBef>
                <a:spcAft>
                  <a:spcPct val="0"/>
                </a:spcAft>
                <a:buClr>
                  <a:srgbClr val="1E3D57"/>
                </a:buClr>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Legend</a:t>
              </a:r>
            </a:p>
          </p:txBody>
        </p:sp>
        <p:sp>
          <p:nvSpPr>
            <p:cNvPr id="38" name="Legend3"/>
            <p:cNvSpPr>
              <a:spLocks noChangeArrowheads="1"/>
            </p:cNvSpPr>
            <p:nvPr/>
          </p:nvSpPr>
          <p:spPr bwMode="gray">
            <a:xfrm>
              <a:off x="8102603" y="825498"/>
              <a:ext cx="669274" cy="24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193734" rtl="0" eaLnBrk="1" fontAlgn="base" latinLnBrk="0" hangingPunct="1">
                <a:lnSpc>
                  <a:spcPct val="100000"/>
                </a:lnSpc>
                <a:spcBef>
                  <a:spcPct val="0"/>
                </a:spcBef>
                <a:spcAft>
                  <a:spcPct val="0"/>
                </a:spcAft>
                <a:buClr>
                  <a:srgbClr val="1E3D57"/>
                </a:buClr>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Legend</a:t>
              </a:r>
            </a:p>
          </p:txBody>
        </p:sp>
      </p:grpSp>
      <p:grpSp>
        <p:nvGrpSpPr>
          <p:cNvPr id="39" name="LegendMoons" hidden="1"/>
          <p:cNvGrpSpPr/>
          <p:nvPr/>
        </p:nvGrpSpPr>
        <p:grpSpPr bwMode="gray">
          <a:xfrm>
            <a:off x="10880611" y="1172986"/>
            <a:ext cx="1010072" cy="1378429"/>
            <a:chOff x="7769225" y="250825"/>
            <a:chExt cx="989949" cy="1350987"/>
          </a:xfrm>
        </p:grpSpPr>
        <p:grpSp>
          <p:nvGrpSpPr>
            <p:cNvPr id="40" name="MoonLegend1"/>
            <p:cNvGrpSpPr>
              <a:grpSpLocks noChangeAspect="1"/>
            </p:cNvGrpSpPr>
            <p:nvPr>
              <p:custDataLst>
                <p:tags r:id="rId10"/>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23"/>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sp>
            <p:nvSpPr>
              <p:cNvPr id="59" name="Arc 39"/>
              <p:cNvSpPr>
                <a:spLocks noChangeAspect="1"/>
              </p:cNvSpPr>
              <p:nvPr>
                <p:custDataLst>
                  <p:tags r:id="rId24"/>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1" name="MoonLegend2"/>
            <p:cNvGrpSpPr>
              <a:grpSpLocks noChangeAspect="1"/>
            </p:cNvGrpSpPr>
            <p:nvPr>
              <p:custDataLst>
                <p:tags r:id="rId11"/>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21"/>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sp>
            <p:nvSpPr>
              <p:cNvPr id="57" name="Arc 42"/>
              <p:cNvSpPr>
                <a:spLocks noChangeAspect="1"/>
              </p:cNvSpPr>
              <p:nvPr>
                <p:custDataLst>
                  <p:tags r:id="rId22"/>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2" name="MoonLegend4"/>
            <p:cNvGrpSpPr>
              <a:grpSpLocks noChangeAspect="1"/>
            </p:cNvGrpSpPr>
            <p:nvPr>
              <p:custDataLst>
                <p:tags r:id="rId12"/>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19"/>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sp>
            <p:nvSpPr>
              <p:cNvPr id="55" name="Arc 48"/>
              <p:cNvSpPr>
                <a:spLocks noChangeAspect="1"/>
              </p:cNvSpPr>
              <p:nvPr>
                <p:custDataLst>
                  <p:tags r:id="rId20"/>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3" name="MoonLegend5"/>
            <p:cNvGrpSpPr>
              <a:grpSpLocks noChangeAspect="1"/>
            </p:cNvGrpSpPr>
            <p:nvPr>
              <p:custDataLst>
                <p:tags r:id="rId13"/>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7"/>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sp>
            <p:nvSpPr>
              <p:cNvPr id="53" name="Oval 51"/>
              <p:cNvSpPr>
                <a:spLocks noChangeAspect="1" noChangeArrowheads="1"/>
              </p:cNvSpPr>
              <p:nvPr>
                <p:custDataLst>
                  <p:tags r:id="rId18"/>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4" name="MoonLegend3"/>
            <p:cNvGrpSpPr>
              <a:grpSpLocks noChangeAspect="1"/>
            </p:cNvGrpSpPr>
            <p:nvPr>
              <p:custDataLst>
                <p:tags r:id="rId14"/>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sp>
            <p:nvSpPr>
              <p:cNvPr id="51" name="Arc 48"/>
              <p:cNvSpPr>
                <a:spLocks noChangeAspect="1"/>
              </p:cNvSpPr>
              <p:nvPr>
                <p:custDataLst>
                  <p:tags r:id="rId16"/>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1632" b="0" i="0" u="none" strike="noStrike" kern="1200" cap="none" spc="0" normalizeH="0" baseline="0" noProof="0">
                  <a:ln>
                    <a:noFill/>
                  </a:ln>
                  <a:solidFill>
                    <a:srgbClr val="000000"/>
                  </a:solidFill>
                  <a:effectLst/>
                  <a:uLnTx/>
                  <a:uFillTx/>
                  <a:latin typeface="Arial"/>
                  <a:ea typeface="+mn-ea"/>
                  <a:cs typeface="+mn-cs"/>
                </a:endParaRPr>
              </a:p>
            </p:txBody>
          </p:sp>
        </p:grpSp>
        <p:sp>
          <p:nvSpPr>
            <p:cNvPr id="45" name="Legend1"/>
            <p:cNvSpPr>
              <a:spLocks noChangeArrowheads="1"/>
            </p:cNvSpPr>
            <p:nvPr/>
          </p:nvSpPr>
          <p:spPr bwMode="gray">
            <a:xfrm>
              <a:off x="8089900" y="263523"/>
              <a:ext cx="669274" cy="24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193734" rtl="0" eaLnBrk="1" fontAlgn="base" latinLnBrk="0" hangingPunct="1">
                <a:lnSpc>
                  <a:spcPct val="100000"/>
                </a:lnSpc>
                <a:spcBef>
                  <a:spcPct val="0"/>
                </a:spcBef>
                <a:spcAft>
                  <a:spcPct val="0"/>
                </a:spcAft>
                <a:buClr>
                  <a:srgbClr val="1E3D57"/>
                </a:buClr>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Legend</a:t>
              </a:r>
            </a:p>
          </p:txBody>
        </p:sp>
        <p:sp>
          <p:nvSpPr>
            <p:cNvPr id="46" name="Legend2"/>
            <p:cNvSpPr>
              <a:spLocks noChangeArrowheads="1"/>
            </p:cNvSpPr>
            <p:nvPr/>
          </p:nvSpPr>
          <p:spPr bwMode="gray">
            <a:xfrm>
              <a:off x="8089900" y="538163"/>
              <a:ext cx="669274" cy="24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193734" rtl="0" eaLnBrk="1" fontAlgn="base" latinLnBrk="0" hangingPunct="1">
                <a:lnSpc>
                  <a:spcPct val="100000"/>
                </a:lnSpc>
                <a:spcBef>
                  <a:spcPct val="0"/>
                </a:spcBef>
                <a:spcAft>
                  <a:spcPct val="0"/>
                </a:spcAft>
                <a:buClr>
                  <a:srgbClr val="1E3D57"/>
                </a:buClr>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Legend</a:t>
              </a:r>
            </a:p>
          </p:txBody>
        </p:sp>
        <p:sp>
          <p:nvSpPr>
            <p:cNvPr id="47" name="Legend3"/>
            <p:cNvSpPr>
              <a:spLocks noChangeArrowheads="1"/>
            </p:cNvSpPr>
            <p:nvPr/>
          </p:nvSpPr>
          <p:spPr bwMode="gray">
            <a:xfrm>
              <a:off x="8089900" y="812800"/>
              <a:ext cx="669274" cy="24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193734" rtl="0" eaLnBrk="1" fontAlgn="base" latinLnBrk="0" hangingPunct="1">
                <a:lnSpc>
                  <a:spcPct val="100000"/>
                </a:lnSpc>
                <a:spcBef>
                  <a:spcPct val="0"/>
                </a:spcBef>
                <a:spcAft>
                  <a:spcPct val="0"/>
                </a:spcAft>
                <a:buClr>
                  <a:srgbClr val="1E3D57"/>
                </a:buClr>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Legend</a:t>
              </a:r>
            </a:p>
          </p:txBody>
        </p:sp>
        <p:sp>
          <p:nvSpPr>
            <p:cNvPr id="48" name="Legend4"/>
            <p:cNvSpPr>
              <a:spLocks noChangeArrowheads="1"/>
            </p:cNvSpPr>
            <p:nvPr/>
          </p:nvSpPr>
          <p:spPr bwMode="gray">
            <a:xfrm>
              <a:off x="8089900" y="1084267"/>
              <a:ext cx="669274" cy="24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193734" rtl="0" eaLnBrk="1" fontAlgn="base" latinLnBrk="0" hangingPunct="1">
                <a:lnSpc>
                  <a:spcPct val="100000"/>
                </a:lnSpc>
                <a:spcBef>
                  <a:spcPct val="0"/>
                </a:spcBef>
                <a:spcAft>
                  <a:spcPct val="0"/>
                </a:spcAft>
                <a:buClr>
                  <a:srgbClr val="1E3D57"/>
                </a:buClr>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Legend</a:t>
              </a:r>
            </a:p>
          </p:txBody>
        </p:sp>
        <p:sp>
          <p:nvSpPr>
            <p:cNvPr id="49" name="Legend5"/>
            <p:cNvSpPr>
              <a:spLocks noChangeArrowheads="1"/>
            </p:cNvSpPr>
            <p:nvPr/>
          </p:nvSpPr>
          <p:spPr bwMode="gray">
            <a:xfrm>
              <a:off x="8089900" y="1360493"/>
              <a:ext cx="669274" cy="24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1193734" rtl="0" eaLnBrk="1" fontAlgn="base" latinLnBrk="0" hangingPunct="1">
                <a:lnSpc>
                  <a:spcPct val="100000"/>
                </a:lnSpc>
                <a:spcBef>
                  <a:spcPct val="0"/>
                </a:spcBef>
                <a:spcAft>
                  <a:spcPct val="0"/>
                </a:spcAft>
                <a:buClr>
                  <a:srgbClr val="1E3D57"/>
                </a:buClr>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Legend</a:t>
              </a:r>
            </a:p>
          </p:txBody>
        </p:sp>
      </p:grpSp>
      <p:sp>
        <p:nvSpPr>
          <p:cNvPr id="61" name="Text Placeholder 2"/>
          <p:cNvSpPr>
            <a:spLocks noGrp="1"/>
          </p:cNvSpPr>
          <p:nvPr>
            <p:ph type="body" idx="1"/>
          </p:nvPr>
        </p:nvSpPr>
        <p:spPr bwMode="ltGray">
          <a:xfrm>
            <a:off x="3676878" y="2803894"/>
            <a:ext cx="4389573" cy="1641155"/>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spAutoFit/>
          </a:bodyPr>
          <a:lstStyle/>
          <a:p>
            <a:pPr lvl="0" defTabSz="1193746"/>
            <a:r>
              <a:rPr lang="en-US"/>
              <a:t>Edit Master text styles</a:t>
            </a:r>
          </a:p>
          <a:p>
            <a:pPr marL="259188" lvl="1" indent="-254388" defTabSz="1193746"/>
            <a:r>
              <a:rPr lang="en-US"/>
              <a:t>Second level</a:t>
            </a:r>
          </a:p>
          <a:p>
            <a:pPr marL="595173" lvl="2" indent="-331185" defTabSz="1193746"/>
            <a:r>
              <a:rPr lang="en-US"/>
              <a:t>Third level</a:t>
            </a:r>
          </a:p>
          <a:p>
            <a:pPr marL="820763" lvl="3" indent="-206390" defTabSz="1193746"/>
            <a:r>
              <a:rPr lang="en-US"/>
              <a:t>Fourth level</a:t>
            </a:r>
          </a:p>
          <a:p>
            <a:pPr marL="998356" lvl="4" indent="-172793" defTabSz="1193746"/>
            <a:r>
              <a:rPr lang="en-US"/>
              <a:t>Fifth level</a:t>
            </a:r>
          </a:p>
        </p:txBody>
      </p:sp>
      <p:pic>
        <p:nvPicPr>
          <p:cNvPr id="9" name="Picture 8">
            <a:extLst>
              <a:ext uri="{FF2B5EF4-FFF2-40B4-BE49-F238E27FC236}">
                <a16:creationId xmlns:a16="http://schemas.microsoft.com/office/drawing/2014/main" id="{A5BD0B84-1948-41BC-BA35-D0ECCAD96D09}"/>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bwMode="ltGray">
          <a:xfrm>
            <a:off x="10560713" y="6369234"/>
            <a:ext cx="1011207" cy="422263"/>
          </a:xfrm>
          <a:prstGeom prst="rect">
            <a:avLst/>
          </a:prstGeom>
        </p:spPr>
      </p:pic>
      <p:sp>
        <p:nvSpPr>
          <p:cNvPr id="62" name="Slide Number">
            <a:extLst>
              <a:ext uri="{FF2B5EF4-FFF2-40B4-BE49-F238E27FC236}">
                <a16:creationId xmlns:a16="http://schemas.microsoft.com/office/drawing/2014/main" id="{1434D8F5-7029-4161-9BD3-3ADD4FE1DB84}"/>
              </a:ext>
            </a:extLst>
          </p:cNvPr>
          <p:cNvSpPr txBox="1">
            <a:spLocks/>
          </p:cNvSpPr>
          <p:nvPr/>
        </p:nvSpPr>
        <p:spPr bwMode="ltGray">
          <a:xfrm>
            <a:off x="11653657" y="6621170"/>
            <a:ext cx="165109" cy="164212"/>
          </a:xfrm>
          <a:prstGeom prst="rect">
            <a:avLst/>
          </a:prstGeom>
        </p:spPr>
        <p:txBody>
          <a:bodyPr vert="horz" wrap="none" lIns="0" tIns="0" rIns="0" bIns="0" rtlCol="0" anchor="ctr">
            <a:spAutoFit/>
          </a:bodyPr>
          <a:lstStyle>
            <a:defPPr>
              <a:defRPr lang="en-US"/>
            </a:defPPr>
            <a:lvl1pPr>
              <a:defRPr sz="1000" baseline="0">
                <a:latin typeface="+mn-lt"/>
              </a:defRPr>
            </a:lvl1pPr>
          </a:lstStyle>
          <a:p>
            <a:pPr marL="0" marR="0" lvl="0" indent="0" algn="r" defTabSz="1219170"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67" b="0" i="0" u="none" strike="noStrike" kern="1200" cap="none" spc="0" normalizeH="0" baseline="0" noProof="0" smtClean="0">
                <a:ln>
                  <a:noFill/>
                </a:ln>
                <a:solidFill>
                  <a:srgbClr val="808080"/>
                </a:solidFill>
                <a:effectLst/>
                <a:uLnTx/>
                <a:uFillTx/>
                <a:latin typeface="Arial"/>
                <a:ea typeface="+mn-ea"/>
                <a:cs typeface="+mn-cs"/>
              </a:rPr>
              <a:pPr marL="0" marR="0" lvl="0" indent="0" algn="r" defTabSz="12191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808080"/>
              </a:solidFill>
              <a:effectLst/>
              <a:uLnTx/>
              <a:uFillTx/>
              <a:latin typeface="Arial"/>
              <a:ea typeface="+mn-ea"/>
              <a:cs typeface="+mn-cs"/>
            </a:endParaRPr>
          </a:p>
        </p:txBody>
      </p:sp>
      <p:pic>
        <p:nvPicPr>
          <p:cNvPr id="67" name="Picture 66">
            <a:extLst>
              <a:ext uri="{FF2B5EF4-FFF2-40B4-BE49-F238E27FC236}">
                <a16:creationId xmlns:a16="http://schemas.microsoft.com/office/drawing/2014/main" id="{2C9B6230-0CEC-4F8D-BD56-23BDF3E424C9}"/>
              </a:ext>
            </a:extLst>
          </p:cNvPr>
          <p:cNvPicPr>
            <a:picLocks noChangeAspect="1"/>
          </p:cNvPicPr>
          <p:nvPr/>
        </p:nvPicPr>
        <p:blipFill rotWithShape="1">
          <a:blip r:embed="rId30" cstate="email">
            <a:extLst>
              <a:ext uri="{28A0092B-C50C-407E-A947-70E740481C1C}">
                <a14:useLocalDpi xmlns:a14="http://schemas.microsoft.com/office/drawing/2010/main"/>
              </a:ext>
            </a:extLst>
          </a:blip>
          <a:srcRect l="21169" b="10389"/>
          <a:stretch/>
        </p:blipFill>
        <p:spPr bwMode="ltGray">
          <a:xfrm>
            <a:off x="1" y="343313"/>
            <a:ext cx="275544" cy="772127"/>
          </a:xfrm>
          <a:prstGeom prst="rect">
            <a:avLst/>
          </a:prstGeom>
        </p:spPr>
      </p:pic>
    </p:spTree>
    <p:extLst>
      <p:ext uri="{BB962C8B-B14F-4D97-AF65-F5344CB8AC3E}">
        <p14:creationId xmlns:p14="http://schemas.microsoft.com/office/powerpoint/2010/main" val="3911094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9" r:id="rId6"/>
  </p:sldLayoutIdLst>
  <p:txStyles>
    <p:titleStyle>
      <a:lvl1pPr algn="l" defTabSz="1591726" rtl="0" eaLnBrk="1" fontAlgn="base" hangingPunct="1">
        <a:spcBef>
          <a:spcPct val="0"/>
        </a:spcBef>
        <a:spcAft>
          <a:spcPct val="0"/>
        </a:spcAft>
        <a:tabLst>
          <a:tab pos="479775" algn="l"/>
        </a:tabLst>
        <a:defRPr sz="2667" b="0" baseline="0">
          <a:solidFill>
            <a:schemeClr val="bg1"/>
          </a:solidFill>
          <a:latin typeface="+mj-lt"/>
          <a:ea typeface="+mj-ea"/>
          <a:cs typeface="+mj-cs"/>
        </a:defRPr>
      </a:lvl1pPr>
      <a:lvl2pPr algn="l" defTabSz="1591726" rtl="0" eaLnBrk="1" fontAlgn="base" hangingPunct="1">
        <a:spcBef>
          <a:spcPct val="0"/>
        </a:spcBef>
        <a:spcAft>
          <a:spcPct val="0"/>
        </a:spcAft>
        <a:defRPr sz="3377" b="1">
          <a:solidFill>
            <a:schemeClr val="tx2"/>
          </a:solidFill>
          <a:latin typeface="Arial" charset="0"/>
        </a:defRPr>
      </a:lvl2pPr>
      <a:lvl3pPr algn="l" defTabSz="1591726" rtl="0" eaLnBrk="1" fontAlgn="base" hangingPunct="1">
        <a:spcBef>
          <a:spcPct val="0"/>
        </a:spcBef>
        <a:spcAft>
          <a:spcPct val="0"/>
        </a:spcAft>
        <a:defRPr sz="3377" b="1">
          <a:solidFill>
            <a:schemeClr val="tx2"/>
          </a:solidFill>
          <a:latin typeface="Arial" charset="0"/>
        </a:defRPr>
      </a:lvl3pPr>
      <a:lvl4pPr algn="l" defTabSz="1591726" rtl="0" eaLnBrk="1" fontAlgn="base" hangingPunct="1">
        <a:spcBef>
          <a:spcPct val="0"/>
        </a:spcBef>
        <a:spcAft>
          <a:spcPct val="0"/>
        </a:spcAft>
        <a:defRPr sz="3377" b="1">
          <a:solidFill>
            <a:schemeClr val="tx2"/>
          </a:solidFill>
          <a:latin typeface="Arial" charset="0"/>
        </a:defRPr>
      </a:lvl4pPr>
      <a:lvl5pPr algn="l" defTabSz="1591726" rtl="0" eaLnBrk="1" fontAlgn="base" hangingPunct="1">
        <a:spcBef>
          <a:spcPct val="0"/>
        </a:spcBef>
        <a:spcAft>
          <a:spcPct val="0"/>
        </a:spcAft>
        <a:defRPr sz="3377" b="1">
          <a:solidFill>
            <a:schemeClr val="tx2"/>
          </a:solidFill>
          <a:latin typeface="Arial" charset="0"/>
        </a:defRPr>
      </a:lvl5pPr>
      <a:lvl6pPr marL="812796" algn="l" defTabSz="1591726" rtl="0" eaLnBrk="1" fontAlgn="base" hangingPunct="1">
        <a:spcBef>
          <a:spcPct val="0"/>
        </a:spcBef>
        <a:spcAft>
          <a:spcPct val="0"/>
        </a:spcAft>
        <a:defRPr sz="3377" b="1">
          <a:solidFill>
            <a:schemeClr val="tx2"/>
          </a:solidFill>
          <a:latin typeface="Arial" charset="0"/>
        </a:defRPr>
      </a:lvl6pPr>
      <a:lvl7pPr marL="1625591" algn="l" defTabSz="1591726" rtl="0" eaLnBrk="1" fontAlgn="base" hangingPunct="1">
        <a:spcBef>
          <a:spcPct val="0"/>
        </a:spcBef>
        <a:spcAft>
          <a:spcPct val="0"/>
        </a:spcAft>
        <a:defRPr sz="3377" b="1">
          <a:solidFill>
            <a:schemeClr val="tx2"/>
          </a:solidFill>
          <a:latin typeface="Arial" charset="0"/>
        </a:defRPr>
      </a:lvl7pPr>
      <a:lvl8pPr marL="2438388" algn="l" defTabSz="1591726" rtl="0" eaLnBrk="1" fontAlgn="base" hangingPunct="1">
        <a:spcBef>
          <a:spcPct val="0"/>
        </a:spcBef>
        <a:spcAft>
          <a:spcPct val="0"/>
        </a:spcAft>
        <a:defRPr sz="3377" b="1">
          <a:solidFill>
            <a:schemeClr val="tx2"/>
          </a:solidFill>
          <a:latin typeface="Arial" charset="0"/>
        </a:defRPr>
      </a:lvl8pPr>
      <a:lvl9pPr marL="3251184" algn="l" defTabSz="1591726" rtl="0" eaLnBrk="1" fontAlgn="base" hangingPunct="1">
        <a:spcBef>
          <a:spcPct val="0"/>
        </a:spcBef>
        <a:spcAft>
          <a:spcPct val="0"/>
        </a:spcAft>
        <a:defRPr sz="3377" b="1">
          <a:solidFill>
            <a:schemeClr val="tx2"/>
          </a:solidFill>
          <a:latin typeface="Arial" charset="0"/>
        </a:defRPr>
      </a:lvl9pPr>
    </p:titleStyle>
    <p:bodyStyle>
      <a:lvl1pPr marL="0" indent="0" algn="l" defTabSz="1193734" rtl="0" eaLnBrk="1" fontAlgn="base" latinLnBrk="0" hangingPunct="1">
        <a:spcBef>
          <a:spcPct val="0"/>
        </a:spcBef>
        <a:spcAft>
          <a:spcPct val="0"/>
        </a:spcAft>
        <a:buClr>
          <a:schemeClr val="tx2"/>
        </a:buClr>
        <a:buSzPct val="100000"/>
        <a:defRPr lang="en-US" sz="2133" kern="1200" baseline="0">
          <a:solidFill>
            <a:schemeClr val="tx1"/>
          </a:solidFill>
          <a:latin typeface="+mn-lt"/>
          <a:ea typeface="+mn-ea"/>
          <a:cs typeface="+mn-cs"/>
        </a:defRPr>
      </a:lvl1pPr>
      <a:lvl2pPr marL="259186" indent="-254386" algn="l" defTabSz="1193734" rtl="0" eaLnBrk="1" fontAlgn="base" latinLnBrk="0" hangingPunct="1">
        <a:spcBef>
          <a:spcPct val="0"/>
        </a:spcBef>
        <a:spcAft>
          <a:spcPct val="0"/>
        </a:spcAft>
        <a:buClr>
          <a:schemeClr val="tx2"/>
        </a:buClr>
        <a:buSzPct val="125000"/>
        <a:buFont typeface="Arial" charset="0"/>
        <a:buChar char="▪"/>
        <a:defRPr lang="en-US" sz="2133" kern="1200" baseline="0">
          <a:solidFill>
            <a:schemeClr val="tx1"/>
          </a:solidFill>
          <a:latin typeface="+mn-lt"/>
          <a:ea typeface="+mn-ea"/>
          <a:cs typeface="+mn-cs"/>
        </a:defRPr>
      </a:lvl2pPr>
      <a:lvl3pPr marL="595168" indent="-331181" algn="l" defTabSz="1193734" rtl="0" eaLnBrk="1" fontAlgn="base" latinLnBrk="0" hangingPunct="1">
        <a:spcBef>
          <a:spcPct val="0"/>
        </a:spcBef>
        <a:spcAft>
          <a:spcPct val="0"/>
        </a:spcAft>
        <a:buClr>
          <a:schemeClr val="tx2"/>
        </a:buClr>
        <a:buSzPct val="120000"/>
        <a:buFont typeface="Arial" charset="0"/>
        <a:buChar char="–"/>
        <a:defRPr lang="en-US" sz="2133" kern="1200" baseline="0">
          <a:solidFill>
            <a:schemeClr val="tx1"/>
          </a:solidFill>
          <a:latin typeface="+mn-lt"/>
          <a:ea typeface="+mn-ea"/>
          <a:cs typeface="+mn-cs"/>
        </a:defRPr>
      </a:lvl3pPr>
      <a:lvl4pPr marL="820755" indent="-206387" algn="l" defTabSz="1193734" rtl="0" eaLnBrk="1" fontAlgn="base" latinLnBrk="0" hangingPunct="1">
        <a:spcBef>
          <a:spcPct val="0"/>
        </a:spcBef>
        <a:spcAft>
          <a:spcPct val="0"/>
        </a:spcAft>
        <a:buClr>
          <a:schemeClr val="tx2"/>
        </a:buClr>
        <a:buSzPct val="120000"/>
        <a:buFont typeface="Arial" charset="0"/>
        <a:buChar char="▫"/>
        <a:defRPr lang="en-US" sz="2133" kern="1200" baseline="0">
          <a:solidFill>
            <a:schemeClr val="tx1"/>
          </a:solidFill>
          <a:latin typeface="+mn-lt"/>
          <a:ea typeface="+mn-ea"/>
          <a:cs typeface="+mn-cs"/>
        </a:defRPr>
      </a:lvl4pPr>
      <a:lvl5pPr marL="998346" indent="-172790" algn="l" defTabSz="1193734" rtl="0" eaLnBrk="1" fontAlgn="base" latinLnBrk="0" hangingPunct="1">
        <a:spcBef>
          <a:spcPct val="0"/>
        </a:spcBef>
        <a:spcAft>
          <a:spcPct val="0"/>
        </a:spcAft>
        <a:buClr>
          <a:schemeClr val="tx2"/>
        </a:buClr>
        <a:buSzPct val="89000"/>
        <a:buFont typeface="Arial" charset="0"/>
        <a:buChar char="-"/>
        <a:defRPr lang="en-US" sz="2133" kern="1200" baseline="0" dirty="0">
          <a:solidFill>
            <a:schemeClr val="tx1"/>
          </a:solidFill>
          <a:latin typeface="+mn-lt"/>
          <a:ea typeface="+mn-ea"/>
          <a:cs typeface="+mn-cs"/>
        </a:defRPr>
      </a:lvl5pPr>
      <a:lvl6pPr marL="1332985" indent="-231421" algn="l" defTabSz="1591726" rtl="0" eaLnBrk="1" fontAlgn="base" hangingPunct="1">
        <a:spcBef>
          <a:spcPct val="0"/>
        </a:spcBef>
        <a:spcAft>
          <a:spcPct val="0"/>
        </a:spcAft>
        <a:buClr>
          <a:schemeClr val="tx2"/>
        </a:buClr>
        <a:buSzPct val="89000"/>
        <a:buFont typeface="Arial" charset="0"/>
        <a:buChar char="-"/>
        <a:defRPr sz="2844" baseline="0">
          <a:solidFill>
            <a:schemeClr val="tx1"/>
          </a:solidFill>
          <a:latin typeface="+mn-lt"/>
        </a:defRPr>
      </a:lvl6pPr>
      <a:lvl7pPr marL="1332985" indent="-231421" algn="l" defTabSz="1591726" rtl="0" eaLnBrk="1" fontAlgn="base" hangingPunct="1">
        <a:spcBef>
          <a:spcPct val="0"/>
        </a:spcBef>
        <a:spcAft>
          <a:spcPct val="0"/>
        </a:spcAft>
        <a:buClr>
          <a:schemeClr val="tx2"/>
        </a:buClr>
        <a:buSzPct val="89000"/>
        <a:buFont typeface="Arial" charset="0"/>
        <a:buChar char="-"/>
        <a:defRPr sz="2844" baseline="0">
          <a:solidFill>
            <a:schemeClr val="tx1"/>
          </a:solidFill>
          <a:latin typeface="+mn-lt"/>
        </a:defRPr>
      </a:lvl7pPr>
      <a:lvl8pPr marL="1332985" indent="-231421" algn="l" defTabSz="1591726" rtl="0" eaLnBrk="1" fontAlgn="base" hangingPunct="1">
        <a:spcBef>
          <a:spcPct val="0"/>
        </a:spcBef>
        <a:spcAft>
          <a:spcPct val="0"/>
        </a:spcAft>
        <a:buClr>
          <a:schemeClr val="tx2"/>
        </a:buClr>
        <a:buSzPct val="89000"/>
        <a:buFont typeface="Arial" charset="0"/>
        <a:buChar char="-"/>
        <a:defRPr sz="2844" baseline="0">
          <a:solidFill>
            <a:schemeClr val="tx1"/>
          </a:solidFill>
          <a:latin typeface="+mn-lt"/>
        </a:defRPr>
      </a:lvl8pPr>
      <a:lvl9pPr marL="1332985" indent="-231421" algn="l" defTabSz="1591726" rtl="0" eaLnBrk="1" fontAlgn="base" hangingPunct="1">
        <a:spcBef>
          <a:spcPct val="0"/>
        </a:spcBef>
        <a:spcAft>
          <a:spcPct val="0"/>
        </a:spcAft>
        <a:buClr>
          <a:schemeClr val="tx2"/>
        </a:buClr>
        <a:buSzPct val="89000"/>
        <a:buFont typeface="Arial" charset="0"/>
        <a:buChar char="-"/>
        <a:defRPr sz="2844" baseline="0">
          <a:solidFill>
            <a:schemeClr val="tx1"/>
          </a:solidFill>
          <a:latin typeface="+mn-lt"/>
        </a:defRPr>
      </a:lvl9pPr>
    </p:bodyStyle>
    <p:otherStyle>
      <a:defPPr>
        <a:defRPr lang="en-US"/>
      </a:defPPr>
      <a:lvl1pPr marL="0" algn="l" defTabSz="1625591" rtl="0" eaLnBrk="1" latinLnBrk="0" hangingPunct="1">
        <a:defRPr sz="3200" kern="1200">
          <a:solidFill>
            <a:schemeClr val="tx1"/>
          </a:solidFill>
          <a:latin typeface="+mn-lt"/>
          <a:ea typeface="+mn-ea"/>
          <a:cs typeface="+mn-cs"/>
        </a:defRPr>
      </a:lvl1pPr>
      <a:lvl2pPr marL="812796" algn="l" defTabSz="1625591" rtl="0" eaLnBrk="1" latinLnBrk="0" hangingPunct="1">
        <a:defRPr sz="3200" kern="1200">
          <a:solidFill>
            <a:schemeClr val="tx1"/>
          </a:solidFill>
          <a:latin typeface="+mn-lt"/>
          <a:ea typeface="+mn-ea"/>
          <a:cs typeface="+mn-cs"/>
        </a:defRPr>
      </a:lvl2pPr>
      <a:lvl3pPr marL="1625591" algn="l" defTabSz="1625591" rtl="0" eaLnBrk="1" latinLnBrk="0" hangingPunct="1">
        <a:defRPr sz="3200" kern="1200">
          <a:solidFill>
            <a:schemeClr val="tx1"/>
          </a:solidFill>
          <a:latin typeface="+mn-lt"/>
          <a:ea typeface="+mn-ea"/>
          <a:cs typeface="+mn-cs"/>
        </a:defRPr>
      </a:lvl3pPr>
      <a:lvl4pPr marL="2438388" algn="l" defTabSz="1625591" rtl="0" eaLnBrk="1" latinLnBrk="0" hangingPunct="1">
        <a:defRPr sz="3200" kern="1200">
          <a:solidFill>
            <a:schemeClr val="tx1"/>
          </a:solidFill>
          <a:latin typeface="+mn-lt"/>
          <a:ea typeface="+mn-ea"/>
          <a:cs typeface="+mn-cs"/>
        </a:defRPr>
      </a:lvl4pPr>
      <a:lvl5pPr marL="3251184" algn="l" defTabSz="1625591" rtl="0" eaLnBrk="1" latinLnBrk="0" hangingPunct="1">
        <a:defRPr sz="3200" kern="1200">
          <a:solidFill>
            <a:schemeClr val="tx1"/>
          </a:solidFill>
          <a:latin typeface="+mn-lt"/>
          <a:ea typeface="+mn-ea"/>
          <a:cs typeface="+mn-cs"/>
        </a:defRPr>
      </a:lvl5pPr>
      <a:lvl6pPr marL="4063981" algn="l" defTabSz="1625591" rtl="0" eaLnBrk="1" latinLnBrk="0" hangingPunct="1">
        <a:defRPr sz="3200" kern="1200">
          <a:solidFill>
            <a:schemeClr val="tx1"/>
          </a:solidFill>
          <a:latin typeface="+mn-lt"/>
          <a:ea typeface="+mn-ea"/>
          <a:cs typeface="+mn-cs"/>
        </a:defRPr>
      </a:lvl6pPr>
      <a:lvl7pPr marL="4876775" algn="l" defTabSz="1625591" rtl="0" eaLnBrk="1" latinLnBrk="0" hangingPunct="1">
        <a:defRPr sz="3200" kern="1200">
          <a:solidFill>
            <a:schemeClr val="tx1"/>
          </a:solidFill>
          <a:latin typeface="+mn-lt"/>
          <a:ea typeface="+mn-ea"/>
          <a:cs typeface="+mn-cs"/>
        </a:defRPr>
      </a:lvl7pPr>
      <a:lvl8pPr marL="5689571" algn="l" defTabSz="1625591" rtl="0" eaLnBrk="1" latinLnBrk="0" hangingPunct="1">
        <a:defRPr sz="3200" kern="1200">
          <a:solidFill>
            <a:schemeClr val="tx1"/>
          </a:solidFill>
          <a:latin typeface="+mn-lt"/>
          <a:ea typeface="+mn-ea"/>
          <a:cs typeface="+mn-cs"/>
        </a:defRPr>
      </a:lvl8pPr>
      <a:lvl9pPr marL="6502368" algn="l" defTabSz="1625591" rtl="0" eaLnBrk="1" latinLnBrk="0" hangingPunct="1">
        <a:defRPr sz="3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9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6556443" y="1455983"/>
            <a:ext cx="5165387" cy="646331"/>
          </a:xfrm>
          <a:prstGeom prst="rect">
            <a:avLst/>
          </a:prstGeom>
        </p:spPr>
        <p:txBody>
          <a:bodyPr wrap="square">
            <a:spAutoFit/>
          </a:bodyPr>
          <a:lstStyle/>
          <a:p>
            <a:pPr algn="r" eaLnBrk="0" fontAlgn="base" hangingPunct="0">
              <a:spcBef>
                <a:spcPct val="0"/>
              </a:spcBef>
              <a:spcAft>
                <a:spcPct val="0"/>
              </a:spcAft>
            </a:pPr>
            <a:endParaRPr lang="en-US" altLang="en-US" b="1">
              <a:solidFill>
                <a:srgbClr val="000000"/>
              </a:solidFill>
              <a:latin typeface="Arial Rounded MT Bold" panose="020F0704030504030204" pitchFamily="34" charset="0"/>
              <a:ea typeface="Verdana" panose="020B0604030504040204" pitchFamily="34" charset="0"/>
            </a:endParaRPr>
          </a:p>
          <a:p>
            <a:pPr algn="r" eaLnBrk="0" fontAlgn="base" hangingPunct="0">
              <a:spcBef>
                <a:spcPct val="0"/>
              </a:spcBef>
              <a:spcAft>
                <a:spcPct val="0"/>
              </a:spcAft>
            </a:pPr>
            <a:endParaRPr lang="en-US" altLang="en-US" b="1">
              <a:solidFill>
                <a:srgbClr val="000000"/>
              </a:solidFill>
              <a:latin typeface="Arial Rounded MT Bold" panose="020F0704030504030204" pitchFamily="34" charset="0"/>
              <a:ea typeface="Verdana" panose="020B0604030504040204" pitchFamily="34" charset="0"/>
            </a:endParaRPr>
          </a:p>
        </p:txBody>
      </p:sp>
      <p:pic>
        <p:nvPicPr>
          <p:cNvPr id="4" name="Picture 3"/>
          <p:cNvPicPr>
            <a:picLocks noChangeAspect="1"/>
          </p:cNvPicPr>
          <p:nvPr/>
        </p:nvPicPr>
        <p:blipFill rotWithShape="1">
          <a:blip r:embed="rId2"/>
          <a:srcRect r="5605"/>
          <a:stretch/>
        </p:blipFill>
        <p:spPr>
          <a:xfrm>
            <a:off x="6648744" y="2102314"/>
            <a:ext cx="5309060" cy="3149618"/>
          </a:xfrm>
          <a:prstGeom prst="rect">
            <a:avLst/>
          </a:prstGeom>
        </p:spPr>
      </p:pic>
      <p:sp useBgFill="1">
        <p:nvSpPr>
          <p:cNvPr id="3" name="Rectangle 2">
            <a:extLst>
              <a:ext uri="{FF2B5EF4-FFF2-40B4-BE49-F238E27FC236}">
                <a16:creationId xmlns:a16="http://schemas.microsoft.com/office/drawing/2014/main" id="{B47A6710-DE62-C104-FC67-FD65A399F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99F053-8B6E-5B33-852D-5AE1E2B62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217781"/>
            <a:ext cx="6096000" cy="3640219"/>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42E72ED-5870-8944-0221-C62DDE253876}"/>
              </a:ext>
            </a:extLst>
          </p:cNvPr>
          <p:cNvSpPr txBox="1">
            <a:spLocks/>
          </p:cNvSpPr>
          <p:nvPr/>
        </p:nvSpPr>
        <p:spPr bwMode="ltGray">
          <a:xfrm>
            <a:off x="1143000" y="1501832"/>
            <a:ext cx="3810000" cy="215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algn="l" defTabSz="1591726" rtl="0" eaLnBrk="1" fontAlgn="base" hangingPunct="1">
              <a:spcBef>
                <a:spcPct val="0"/>
              </a:spcBef>
              <a:spcAft>
                <a:spcPct val="0"/>
              </a:spcAft>
              <a:tabLst>
                <a:tab pos="479775" algn="l"/>
              </a:tabLst>
              <a:defRPr lang="en-US" sz="4267" b="0" baseline="0" noProof="0" dirty="0">
                <a:solidFill>
                  <a:schemeClr val="bg1"/>
                </a:solidFill>
                <a:latin typeface="+mj-lt"/>
                <a:ea typeface="+mj-ea"/>
                <a:cs typeface="+mj-cs"/>
              </a:defRPr>
            </a:lvl1pPr>
            <a:lvl2pPr algn="l" defTabSz="1591726" rtl="0" eaLnBrk="1" fontAlgn="base" hangingPunct="1">
              <a:spcBef>
                <a:spcPct val="0"/>
              </a:spcBef>
              <a:spcAft>
                <a:spcPct val="0"/>
              </a:spcAft>
              <a:defRPr sz="3377" b="1">
                <a:solidFill>
                  <a:schemeClr val="tx2"/>
                </a:solidFill>
                <a:latin typeface="Arial" charset="0"/>
              </a:defRPr>
            </a:lvl2pPr>
            <a:lvl3pPr algn="l" defTabSz="1591726" rtl="0" eaLnBrk="1" fontAlgn="base" hangingPunct="1">
              <a:spcBef>
                <a:spcPct val="0"/>
              </a:spcBef>
              <a:spcAft>
                <a:spcPct val="0"/>
              </a:spcAft>
              <a:defRPr sz="3377" b="1">
                <a:solidFill>
                  <a:schemeClr val="tx2"/>
                </a:solidFill>
                <a:latin typeface="Arial" charset="0"/>
              </a:defRPr>
            </a:lvl3pPr>
            <a:lvl4pPr algn="l" defTabSz="1591726" rtl="0" eaLnBrk="1" fontAlgn="base" hangingPunct="1">
              <a:spcBef>
                <a:spcPct val="0"/>
              </a:spcBef>
              <a:spcAft>
                <a:spcPct val="0"/>
              </a:spcAft>
              <a:defRPr sz="3377" b="1">
                <a:solidFill>
                  <a:schemeClr val="tx2"/>
                </a:solidFill>
                <a:latin typeface="Arial" charset="0"/>
              </a:defRPr>
            </a:lvl4pPr>
            <a:lvl5pPr algn="l" defTabSz="1591726" rtl="0" eaLnBrk="1" fontAlgn="base" hangingPunct="1">
              <a:spcBef>
                <a:spcPct val="0"/>
              </a:spcBef>
              <a:spcAft>
                <a:spcPct val="0"/>
              </a:spcAft>
              <a:defRPr sz="3377" b="1">
                <a:solidFill>
                  <a:schemeClr val="tx2"/>
                </a:solidFill>
                <a:latin typeface="Arial" charset="0"/>
              </a:defRPr>
            </a:lvl5pPr>
            <a:lvl6pPr marL="812796" algn="l" defTabSz="1591726" rtl="0" eaLnBrk="1" fontAlgn="base" hangingPunct="1">
              <a:spcBef>
                <a:spcPct val="0"/>
              </a:spcBef>
              <a:spcAft>
                <a:spcPct val="0"/>
              </a:spcAft>
              <a:defRPr sz="3377" b="1">
                <a:solidFill>
                  <a:schemeClr val="tx2"/>
                </a:solidFill>
                <a:latin typeface="Arial" charset="0"/>
              </a:defRPr>
            </a:lvl6pPr>
            <a:lvl7pPr marL="1625591" algn="l" defTabSz="1591726" rtl="0" eaLnBrk="1" fontAlgn="base" hangingPunct="1">
              <a:spcBef>
                <a:spcPct val="0"/>
              </a:spcBef>
              <a:spcAft>
                <a:spcPct val="0"/>
              </a:spcAft>
              <a:defRPr sz="3377" b="1">
                <a:solidFill>
                  <a:schemeClr val="tx2"/>
                </a:solidFill>
                <a:latin typeface="Arial" charset="0"/>
              </a:defRPr>
            </a:lvl7pPr>
            <a:lvl8pPr marL="2438388" algn="l" defTabSz="1591726" rtl="0" eaLnBrk="1" fontAlgn="base" hangingPunct="1">
              <a:spcBef>
                <a:spcPct val="0"/>
              </a:spcBef>
              <a:spcAft>
                <a:spcPct val="0"/>
              </a:spcAft>
              <a:defRPr sz="3377" b="1">
                <a:solidFill>
                  <a:schemeClr val="tx2"/>
                </a:solidFill>
                <a:latin typeface="Arial" charset="0"/>
              </a:defRPr>
            </a:lvl8pPr>
            <a:lvl9pPr marL="3251184" algn="l" defTabSz="1591726" rtl="0" eaLnBrk="1" fontAlgn="base" hangingPunct="1">
              <a:spcBef>
                <a:spcPct val="0"/>
              </a:spcBef>
              <a:spcAft>
                <a:spcPct val="0"/>
              </a:spcAft>
              <a:defRPr sz="3377" b="1">
                <a:solidFill>
                  <a:schemeClr val="tx2"/>
                </a:solidFill>
                <a:latin typeface="Arial" charset="0"/>
              </a:defRPr>
            </a:lvl9pPr>
          </a:lstStyle>
          <a:p>
            <a:pPr algn="ctr"/>
            <a:r>
              <a:rPr lang="en-ZA" kern="0">
                <a:cs typeface="Calibri Light"/>
              </a:rPr>
              <a:t>Evidence-Based Practice (EBP)</a:t>
            </a:r>
            <a:endParaRPr lang="en-ZA" kern="0"/>
          </a:p>
        </p:txBody>
      </p:sp>
      <p:sp>
        <p:nvSpPr>
          <p:cNvPr id="8" name="Subtitle 2">
            <a:extLst>
              <a:ext uri="{FF2B5EF4-FFF2-40B4-BE49-F238E27FC236}">
                <a16:creationId xmlns:a16="http://schemas.microsoft.com/office/drawing/2014/main" id="{66E792B5-2DEF-D822-3E4E-9BB6392C3EBA}"/>
              </a:ext>
            </a:extLst>
          </p:cNvPr>
          <p:cNvSpPr txBox="1">
            <a:spLocks/>
          </p:cNvSpPr>
          <p:nvPr/>
        </p:nvSpPr>
        <p:spPr>
          <a:xfrm>
            <a:off x="1398270" y="4255511"/>
            <a:ext cx="3299460" cy="1319555"/>
          </a:xfrm>
          <a:prstGeom prst="rect">
            <a:avLst/>
          </a:prstGeom>
        </p:spPr>
        <p:txBody>
          <a:bodyPr vert="horz" lIns="91440" tIns="45720" rIns="91440" bIns="45720" rtlCol="0" anchor="t">
            <a:normAutofit/>
          </a:bodyPr>
          <a:lstStyle>
            <a:lvl1pPr marL="0" indent="0" algn="l" defTabSz="1193734" rtl="0" eaLnBrk="1" fontAlgn="base" latinLnBrk="0" hangingPunct="1">
              <a:spcBef>
                <a:spcPct val="0"/>
              </a:spcBef>
              <a:spcAft>
                <a:spcPct val="0"/>
              </a:spcAft>
              <a:buClr>
                <a:schemeClr val="tx2"/>
              </a:buClr>
              <a:buSzPct val="100000"/>
              <a:defRPr lang="en-US" sz="2133" kern="1200" baseline="0">
                <a:solidFill>
                  <a:schemeClr val="tx1"/>
                </a:solidFill>
                <a:latin typeface="+mn-lt"/>
                <a:ea typeface="+mn-ea"/>
                <a:cs typeface="+mn-cs"/>
              </a:defRPr>
            </a:lvl1pPr>
            <a:lvl2pPr marL="259186" indent="-254386" algn="l" defTabSz="1193734" rtl="0" eaLnBrk="1" fontAlgn="base" latinLnBrk="0" hangingPunct="1">
              <a:spcBef>
                <a:spcPct val="0"/>
              </a:spcBef>
              <a:spcAft>
                <a:spcPct val="0"/>
              </a:spcAft>
              <a:buClr>
                <a:schemeClr val="tx2"/>
              </a:buClr>
              <a:buSzPct val="125000"/>
              <a:buFont typeface="Arial" charset="0"/>
              <a:buChar char="▪"/>
              <a:defRPr lang="en-US" sz="2133" kern="1200" baseline="0">
                <a:solidFill>
                  <a:schemeClr val="tx1"/>
                </a:solidFill>
                <a:latin typeface="+mn-lt"/>
                <a:ea typeface="+mn-ea"/>
                <a:cs typeface="+mn-cs"/>
              </a:defRPr>
            </a:lvl2pPr>
            <a:lvl3pPr marL="595168" indent="-331181" algn="l" defTabSz="1193734" rtl="0" eaLnBrk="1" fontAlgn="base" latinLnBrk="0" hangingPunct="1">
              <a:spcBef>
                <a:spcPct val="0"/>
              </a:spcBef>
              <a:spcAft>
                <a:spcPct val="0"/>
              </a:spcAft>
              <a:buClr>
                <a:schemeClr val="tx2"/>
              </a:buClr>
              <a:buSzPct val="120000"/>
              <a:buFont typeface="Arial" charset="0"/>
              <a:buChar char="–"/>
              <a:defRPr lang="en-US" sz="2133" kern="1200" baseline="0">
                <a:solidFill>
                  <a:schemeClr val="tx1"/>
                </a:solidFill>
                <a:latin typeface="+mn-lt"/>
                <a:ea typeface="+mn-ea"/>
                <a:cs typeface="+mn-cs"/>
              </a:defRPr>
            </a:lvl3pPr>
            <a:lvl4pPr marL="820755" indent="-206387" algn="l" defTabSz="1193734" rtl="0" eaLnBrk="1" fontAlgn="base" latinLnBrk="0" hangingPunct="1">
              <a:spcBef>
                <a:spcPct val="0"/>
              </a:spcBef>
              <a:spcAft>
                <a:spcPct val="0"/>
              </a:spcAft>
              <a:buClr>
                <a:schemeClr val="tx2"/>
              </a:buClr>
              <a:buSzPct val="120000"/>
              <a:buFont typeface="Arial" charset="0"/>
              <a:buChar char="▫"/>
              <a:defRPr lang="en-US" sz="2133" kern="1200" baseline="0">
                <a:solidFill>
                  <a:schemeClr val="tx1"/>
                </a:solidFill>
                <a:latin typeface="+mn-lt"/>
                <a:ea typeface="+mn-ea"/>
                <a:cs typeface="+mn-cs"/>
              </a:defRPr>
            </a:lvl4pPr>
            <a:lvl5pPr marL="998346" indent="-172790" algn="l" defTabSz="1193734" rtl="0" eaLnBrk="1" fontAlgn="base" latinLnBrk="0" hangingPunct="1">
              <a:spcBef>
                <a:spcPct val="0"/>
              </a:spcBef>
              <a:spcAft>
                <a:spcPct val="0"/>
              </a:spcAft>
              <a:buClr>
                <a:schemeClr val="tx2"/>
              </a:buClr>
              <a:buSzPct val="89000"/>
              <a:buFont typeface="Arial" charset="0"/>
              <a:buChar char="-"/>
              <a:defRPr lang="en-US" sz="2133" kern="1200" baseline="0" dirty="0">
                <a:solidFill>
                  <a:schemeClr val="tx1"/>
                </a:solidFill>
                <a:latin typeface="+mn-lt"/>
                <a:ea typeface="+mn-ea"/>
                <a:cs typeface="+mn-cs"/>
              </a:defRPr>
            </a:lvl5pPr>
            <a:lvl6pPr marL="1332985" indent="-231421" algn="l" defTabSz="1591726" rtl="0" eaLnBrk="1" fontAlgn="base" hangingPunct="1">
              <a:spcBef>
                <a:spcPct val="0"/>
              </a:spcBef>
              <a:spcAft>
                <a:spcPct val="0"/>
              </a:spcAft>
              <a:buClr>
                <a:schemeClr val="tx2"/>
              </a:buClr>
              <a:buSzPct val="89000"/>
              <a:buFont typeface="Arial" charset="0"/>
              <a:buChar char="-"/>
              <a:defRPr sz="2844" baseline="0">
                <a:solidFill>
                  <a:schemeClr val="tx1"/>
                </a:solidFill>
                <a:latin typeface="+mn-lt"/>
              </a:defRPr>
            </a:lvl6pPr>
            <a:lvl7pPr marL="1332985" indent="-231421" algn="l" defTabSz="1591726" rtl="0" eaLnBrk="1" fontAlgn="base" hangingPunct="1">
              <a:spcBef>
                <a:spcPct val="0"/>
              </a:spcBef>
              <a:spcAft>
                <a:spcPct val="0"/>
              </a:spcAft>
              <a:buClr>
                <a:schemeClr val="tx2"/>
              </a:buClr>
              <a:buSzPct val="89000"/>
              <a:buFont typeface="Arial" charset="0"/>
              <a:buChar char="-"/>
              <a:defRPr sz="2844" baseline="0">
                <a:solidFill>
                  <a:schemeClr val="tx1"/>
                </a:solidFill>
                <a:latin typeface="+mn-lt"/>
              </a:defRPr>
            </a:lvl7pPr>
            <a:lvl8pPr marL="1332985" indent="-231421" algn="l" defTabSz="1591726" rtl="0" eaLnBrk="1" fontAlgn="base" hangingPunct="1">
              <a:spcBef>
                <a:spcPct val="0"/>
              </a:spcBef>
              <a:spcAft>
                <a:spcPct val="0"/>
              </a:spcAft>
              <a:buClr>
                <a:schemeClr val="tx2"/>
              </a:buClr>
              <a:buSzPct val="89000"/>
              <a:buFont typeface="Arial" charset="0"/>
              <a:buChar char="-"/>
              <a:defRPr sz="2844" baseline="0">
                <a:solidFill>
                  <a:schemeClr val="tx1"/>
                </a:solidFill>
                <a:latin typeface="+mn-lt"/>
              </a:defRPr>
            </a:lvl8pPr>
            <a:lvl9pPr marL="1332985" indent="-231421" algn="l" defTabSz="1591726" rtl="0" eaLnBrk="1" fontAlgn="base" hangingPunct="1">
              <a:spcBef>
                <a:spcPct val="0"/>
              </a:spcBef>
              <a:spcAft>
                <a:spcPct val="0"/>
              </a:spcAft>
              <a:buClr>
                <a:schemeClr val="tx2"/>
              </a:buClr>
              <a:buSzPct val="89000"/>
              <a:buFont typeface="Arial" charset="0"/>
              <a:buChar char="-"/>
              <a:defRPr sz="2844" baseline="0">
                <a:solidFill>
                  <a:schemeClr val="tx1"/>
                </a:solidFill>
                <a:latin typeface="+mn-lt"/>
              </a:defRPr>
            </a:lvl9pPr>
          </a:lstStyle>
          <a:p>
            <a:pPr algn="ctr"/>
            <a:r>
              <a:rPr lang="en-US" sz="2100">
                <a:cs typeface="Arial"/>
              </a:rPr>
              <a:t>Programme:</a:t>
            </a:r>
          </a:p>
          <a:p>
            <a:pPr algn="ctr"/>
            <a:r>
              <a:rPr lang="en-US" sz="2100">
                <a:cs typeface="Arial"/>
              </a:rPr>
              <a:t>Level:</a:t>
            </a:r>
          </a:p>
          <a:p>
            <a:pPr algn="ctr"/>
            <a:r>
              <a:rPr lang="en-US" sz="2100">
                <a:cs typeface="Arial"/>
              </a:rPr>
              <a:t>Module: FNP</a:t>
            </a:r>
          </a:p>
        </p:txBody>
      </p:sp>
      <p:sp>
        <p:nvSpPr>
          <p:cNvPr id="9" name="Rectangle 8">
            <a:extLst>
              <a:ext uri="{FF2B5EF4-FFF2-40B4-BE49-F238E27FC236}">
                <a16:creationId xmlns:a16="http://schemas.microsoft.com/office/drawing/2014/main" id="{C483AEC6-B724-C6F7-D983-B9E8A50EC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F2F36BD-8EEF-C3AD-9267-8005618645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562422" y="395142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Image result for evidence based practice clup art">
            <a:extLst>
              <a:ext uri="{FF2B5EF4-FFF2-40B4-BE49-F238E27FC236}">
                <a16:creationId xmlns:a16="http://schemas.microsoft.com/office/drawing/2014/main" id="{AF65DBB0-3C22-A1AE-4481-79FEE0C917D9}"/>
              </a:ext>
            </a:extLst>
          </p:cNvPr>
          <p:cNvPicPr>
            <a:picLocks noChangeAspect="1"/>
          </p:cNvPicPr>
          <p:nvPr/>
        </p:nvPicPr>
        <p:blipFill>
          <a:blip r:embed="rId3"/>
          <a:stretch>
            <a:fillRect/>
          </a:stretch>
        </p:blipFill>
        <p:spPr>
          <a:xfrm>
            <a:off x="6368716" y="884768"/>
            <a:ext cx="5256463" cy="5248885"/>
          </a:xfrm>
          <a:prstGeom prst="rect">
            <a:avLst/>
          </a:prstGeom>
        </p:spPr>
      </p:pic>
    </p:spTree>
    <p:extLst>
      <p:ext uri="{BB962C8B-B14F-4D97-AF65-F5344CB8AC3E}">
        <p14:creationId xmlns:p14="http://schemas.microsoft.com/office/powerpoint/2010/main" val="255470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348ED-421A-2EA8-FF2A-807B802DE628}"/>
              </a:ext>
            </a:extLst>
          </p:cNvPr>
          <p:cNvSpPr>
            <a:spLocks noGrp="1"/>
          </p:cNvSpPr>
          <p:nvPr>
            <p:ph type="title"/>
          </p:nvPr>
        </p:nvSpPr>
        <p:spPr/>
        <p:txBody>
          <a:bodyPr/>
          <a:lstStyle/>
          <a:p>
            <a:r>
              <a:rPr lang="en-US">
                <a:latin typeface="Gotham Narrow Medium"/>
              </a:rPr>
              <a:t>WHY USE EBP?</a:t>
            </a:r>
            <a:endParaRPr lang="en-US"/>
          </a:p>
        </p:txBody>
      </p:sp>
      <p:graphicFrame>
        <p:nvGraphicFramePr>
          <p:cNvPr id="3" name="Content Placeholder 2">
            <a:extLst>
              <a:ext uri="{FF2B5EF4-FFF2-40B4-BE49-F238E27FC236}">
                <a16:creationId xmlns:a16="http://schemas.microsoft.com/office/drawing/2014/main" id="{9BAC6135-31BF-EA24-2578-511D2779F7DC}"/>
              </a:ext>
            </a:extLst>
          </p:cNvPr>
          <p:cNvGraphicFramePr>
            <a:graphicFrameLocks noGrp="1"/>
          </p:cNvGraphicFramePr>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08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3E47-3E8C-66C5-FD26-E0D2F8D1F29C}"/>
              </a:ext>
            </a:extLst>
          </p:cNvPr>
          <p:cNvSpPr>
            <a:spLocks noGrp="1"/>
          </p:cNvSpPr>
          <p:nvPr>
            <p:ph type="title"/>
          </p:nvPr>
        </p:nvSpPr>
        <p:spPr/>
        <p:txBody>
          <a:bodyPr/>
          <a:lstStyle/>
          <a:p>
            <a:r>
              <a:rPr lang="en-US">
                <a:latin typeface="Gotham Narrow Medium"/>
              </a:rPr>
              <a:t>YOUR ROLE IN EBP</a:t>
            </a:r>
            <a:endParaRPr lang="en-US"/>
          </a:p>
        </p:txBody>
      </p:sp>
      <p:graphicFrame>
        <p:nvGraphicFramePr>
          <p:cNvPr id="3" name="TextBox 3">
            <a:extLst>
              <a:ext uri="{FF2B5EF4-FFF2-40B4-BE49-F238E27FC236}">
                <a16:creationId xmlns:a16="http://schemas.microsoft.com/office/drawing/2014/main" id="{8FD363D9-180D-671B-1267-6BAABD08FDFA}"/>
              </a:ext>
            </a:extLst>
          </p:cNvPr>
          <p:cNvGraphicFramePr/>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36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3D91-8F0F-32FA-D0E3-78D466A842E9}"/>
              </a:ext>
            </a:extLst>
          </p:cNvPr>
          <p:cNvSpPr>
            <a:spLocks noGrp="1"/>
          </p:cNvSpPr>
          <p:nvPr>
            <p:ph type="title"/>
          </p:nvPr>
        </p:nvSpPr>
        <p:spPr/>
        <p:txBody>
          <a:bodyPr/>
          <a:lstStyle/>
          <a:p>
            <a:r>
              <a:rPr lang="en-US">
                <a:latin typeface="Gotham Narrow Medium"/>
              </a:rPr>
              <a:t>BENEFITS OF EBP</a:t>
            </a:r>
            <a:endParaRPr lang="en-US"/>
          </a:p>
        </p:txBody>
      </p:sp>
      <p:graphicFrame>
        <p:nvGraphicFramePr>
          <p:cNvPr id="3" name="Content Placeholder 2">
            <a:extLst>
              <a:ext uri="{FF2B5EF4-FFF2-40B4-BE49-F238E27FC236}">
                <a16:creationId xmlns:a16="http://schemas.microsoft.com/office/drawing/2014/main" id="{5F921D52-9894-0D2F-214A-D8DAD08C1599}"/>
              </a:ext>
            </a:extLst>
          </p:cNvPr>
          <p:cNvGraphicFramePr>
            <a:graphicFrameLocks noGrp="1"/>
          </p:cNvGraphicFramePr>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0136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0A919-1417-AAB6-FF3D-6C54E05B5ADF}"/>
              </a:ext>
            </a:extLst>
          </p:cNvPr>
          <p:cNvSpPr>
            <a:spLocks noGrp="1"/>
          </p:cNvSpPr>
          <p:nvPr>
            <p:ph type="title"/>
          </p:nvPr>
        </p:nvSpPr>
        <p:spPr/>
        <p:txBody>
          <a:bodyPr/>
          <a:lstStyle/>
          <a:p>
            <a:r>
              <a:rPr lang="en-US">
                <a:latin typeface="Gotham Narrow Medium"/>
              </a:rPr>
              <a:t>BARRIERS TO EBP</a:t>
            </a:r>
            <a:endParaRPr lang="en-US"/>
          </a:p>
        </p:txBody>
      </p:sp>
      <p:sp>
        <p:nvSpPr>
          <p:cNvPr id="3" name="Rectangle 2">
            <a:extLst>
              <a:ext uri="{FF2B5EF4-FFF2-40B4-BE49-F238E27FC236}">
                <a16:creationId xmlns:a16="http://schemas.microsoft.com/office/drawing/2014/main" id="{ACAD1A1E-696A-A088-8DE8-95CC93BF6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Graphic 3" descr="Communications">
            <a:extLst>
              <a:ext uri="{FF2B5EF4-FFF2-40B4-BE49-F238E27FC236}">
                <a16:creationId xmlns:a16="http://schemas.microsoft.com/office/drawing/2014/main" id="{F4CAA9B5-CB11-2406-3F0F-1490F592C7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936" y="699516"/>
            <a:ext cx="5458968" cy="5458968"/>
          </a:xfrm>
          <a:prstGeom prst="rect">
            <a:avLst/>
          </a:prstGeom>
        </p:spPr>
      </p:pic>
      <p:sp>
        <p:nvSpPr>
          <p:cNvPr id="6" name="sketch line">
            <a:extLst>
              <a:ext uri="{FF2B5EF4-FFF2-40B4-BE49-F238E27FC236}">
                <a16:creationId xmlns:a16="http://schemas.microsoft.com/office/drawing/2014/main" id="{282C8F1F-2B7F-1A04-52A0-DA8A949D9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Content Placeholder 2">
            <a:extLst>
              <a:ext uri="{FF2B5EF4-FFF2-40B4-BE49-F238E27FC236}">
                <a16:creationId xmlns:a16="http://schemas.microsoft.com/office/drawing/2014/main" id="{D2BCA300-4896-A440-5134-1969FABDC6E8}"/>
              </a:ext>
            </a:extLst>
          </p:cNvPr>
          <p:cNvSpPr>
            <a:spLocks noGrp="1"/>
          </p:cNvSpPr>
          <p:nvPr/>
        </p:nvSpPr>
        <p:spPr>
          <a:xfrm>
            <a:off x="6739128" y="2664886"/>
            <a:ext cx="4818888" cy="35507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a:t>Gaps in Evidence</a:t>
            </a:r>
          </a:p>
          <a:p>
            <a:r>
              <a:rPr lang="en-US" sz="1700"/>
              <a:t>Too Much Evidence</a:t>
            </a:r>
            <a:endParaRPr lang="en-US" sz="1700">
              <a:cs typeface="Calibri"/>
            </a:endParaRPr>
          </a:p>
          <a:p>
            <a:r>
              <a:rPr lang="en-US" sz="1700">
                <a:cs typeface="Calibri"/>
              </a:rPr>
              <a:t>Inapplicability of evidence to a specific setting or patient</a:t>
            </a:r>
          </a:p>
          <a:p>
            <a:r>
              <a:rPr lang="en-US" sz="1700">
                <a:ea typeface="+mn-lt"/>
                <a:cs typeface="+mn-lt"/>
              </a:rPr>
              <a:t>Lack of Time</a:t>
            </a:r>
            <a:endParaRPr lang="en-US" sz="1700">
              <a:cs typeface="Calibri"/>
            </a:endParaRPr>
          </a:p>
          <a:p>
            <a:r>
              <a:rPr lang="en-US" sz="1700">
                <a:ea typeface="+mn-lt"/>
                <a:cs typeface="+mn-lt"/>
              </a:rPr>
              <a:t>Limited Access to Resources</a:t>
            </a:r>
            <a:endParaRPr lang="en-US" sz="1700"/>
          </a:p>
          <a:p>
            <a:r>
              <a:rPr lang="en-US" sz="1700">
                <a:ea typeface="+mn-lt"/>
                <a:cs typeface="+mn-lt"/>
              </a:rPr>
              <a:t>Resistance to Change</a:t>
            </a:r>
            <a:endParaRPr lang="en-US" sz="1700"/>
          </a:p>
          <a:p>
            <a:r>
              <a:rPr lang="en-US" sz="1700">
                <a:ea typeface="+mn-lt"/>
                <a:cs typeface="+mn-lt"/>
              </a:rPr>
              <a:t>Knowledge Gaps</a:t>
            </a:r>
            <a:endParaRPr lang="en-US" sz="1700"/>
          </a:p>
          <a:p>
            <a:r>
              <a:rPr lang="en-US" sz="1700">
                <a:ea typeface="+mn-lt"/>
                <a:cs typeface="+mn-lt"/>
              </a:rPr>
              <a:t>Organizational Constraints</a:t>
            </a:r>
            <a:endParaRPr lang="en-US" sz="1700"/>
          </a:p>
          <a:p>
            <a:endParaRPr lang="en-US" sz="1700">
              <a:cs typeface="Calibri"/>
            </a:endParaRPr>
          </a:p>
          <a:p>
            <a:endParaRPr lang="en-US" sz="1700">
              <a:cs typeface="Calibri"/>
            </a:endParaRPr>
          </a:p>
          <a:p>
            <a:endParaRPr lang="en-US" sz="1700">
              <a:cs typeface="Calibri"/>
            </a:endParaRPr>
          </a:p>
        </p:txBody>
      </p:sp>
    </p:spTree>
    <p:extLst>
      <p:ext uri="{BB962C8B-B14F-4D97-AF65-F5344CB8AC3E}">
        <p14:creationId xmlns:p14="http://schemas.microsoft.com/office/powerpoint/2010/main" val="254697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E0C2542-86C4-1AF9-86DD-8A9E87715670}"/>
              </a:ext>
            </a:extLst>
          </p:cNvPr>
          <p:cNvSpPr>
            <a:spLocks noGrp="1"/>
          </p:cNvSpPr>
          <p:nvPr>
            <p:ph type="title"/>
          </p:nvPr>
        </p:nvSpPr>
        <p:spPr>
          <a:xfrm>
            <a:off x="127181" y="129447"/>
            <a:ext cx="11393598" cy="420835"/>
          </a:xfrm>
        </p:spPr>
        <p:txBody>
          <a:bodyPr/>
          <a:lstStyle/>
          <a:p>
            <a:r>
              <a:rPr lang="en-US">
                <a:latin typeface="Gotham Narrow Medium"/>
              </a:rPr>
              <a:t>APPLYING EBP IN PRACTICE</a:t>
            </a:r>
            <a:endParaRPr lang="en-US"/>
          </a:p>
        </p:txBody>
      </p:sp>
      <p:pic>
        <p:nvPicPr>
          <p:cNvPr id="5" name="Picture 4" descr="A diagram of knowledge in a triangle&#10;&#10;Description automatically generated">
            <a:extLst>
              <a:ext uri="{FF2B5EF4-FFF2-40B4-BE49-F238E27FC236}">
                <a16:creationId xmlns:a16="http://schemas.microsoft.com/office/drawing/2014/main" id="{4B3F6307-7E5B-9C31-3432-7621536C4065}"/>
              </a:ext>
            </a:extLst>
          </p:cNvPr>
          <p:cNvPicPr>
            <a:picLocks noChangeAspect="1"/>
          </p:cNvPicPr>
          <p:nvPr/>
        </p:nvPicPr>
        <p:blipFill>
          <a:blip r:embed="rId2"/>
          <a:stretch>
            <a:fillRect/>
          </a:stretch>
        </p:blipFill>
        <p:spPr>
          <a:xfrm>
            <a:off x="2024561" y="1279564"/>
            <a:ext cx="6259095" cy="5518885"/>
          </a:xfrm>
          <a:prstGeom prst="rect">
            <a:avLst/>
          </a:prstGeom>
        </p:spPr>
      </p:pic>
      <p:sp>
        <p:nvSpPr>
          <p:cNvPr id="6" name="TextBox 5">
            <a:extLst>
              <a:ext uri="{FF2B5EF4-FFF2-40B4-BE49-F238E27FC236}">
                <a16:creationId xmlns:a16="http://schemas.microsoft.com/office/drawing/2014/main" id="{68F1E82D-6454-8D6A-8617-D186A224E814}"/>
              </a:ext>
            </a:extLst>
          </p:cNvPr>
          <p:cNvSpPr txBox="1"/>
          <p:nvPr/>
        </p:nvSpPr>
        <p:spPr>
          <a:xfrm>
            <a:off x="133684" y="548104"/>
            <a:ext cx="120609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ea typeface="+mn-lt"/>
                <a:cs typeface="+mn-lt"/>
              </a:rPr>
              <a:t>Advancing knowledge translation in primary care - Scientific Figure on ResearchGate. Available from: https://www.researchgate.net/figure/The-knowledge-to-action-framework_fig1_230616512 [accessed 12 Dec., 2023</a:t>
            </a:r>
            <a:endParaRPr lang="en-US">
              <a:solidFill>
                <a:srgbClr val="FFFFFF"/>
              </a:solidFill>
            </a:endParaRPr>
          </a:p>
        </p:txBody>
      </p:sp>
    </p:spTree>
    <p:extLst>
      <p:ext uri="{BB962C8B-B14F-4D97-AF65-F5344CB8AC3E}">
        <p14:creationId xmlns:p14="http://schemas.microsoft.com/office/powerpoint/2010/main" val="3102672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C24EDB7-236E-7874-4633-9412DE3929E7}"/>
              </a:ext>
            </a:extLst>
          </p:cNvPr>
          <p:cNvSpPr>
            <a:spLocks noGrp="1"/>
          </p:cNvSpPr>
          <p:nvPr>
            <p:ph type="title"/>
          </p:nvPr>
        </p:nvSpPr>
        <p:spPr>
          <a:xfrm>
            <a:off x="345873" y="626024"/>
            <a:ext cx="11541596" cy="410369"/>
          </a:xfrm>
        </p:spPr>
        <p:txBody>
          <a:bodyPr anchor="t">
            <a:normAutofit/>
          </a:bodyPr>
          <a:lstStyle/>
          <a:p>
            <a:r>
              <a:rPr lang="en-US"/>
              <a:t>Joanna Briggs Institute Evidence-based model</a:t>
            </a:r>
          </a:p>
          <a:p>
            <a:endParaRPr lang="en-US"/>
          </a:p>
        </p:txBody>
      </p:sp>
      <p:pic>
        <p:nvPicPr>
          <p:cNvPr id="5" name="Picture 4" descr="A diagram of evidence based healthcare&#10;&#10;Description automatically generated">
            <a:extLst>
              <a:ext uri="{FF2B5EF4-FFF2-40B4-BE49-F238E27FC236}">
                <a16:creationId xmlns:a16="http://schemas.microsoft.com/office/drawing/2014/main" id="{DFEDE4FE-92BC-1DE6-E306-4907A19F40AF}"/>
              </a:ext>
            </a:extLst>
          </p:cNvPr>
          <p:cNvPicPr>
            <a:picLocks noChangeAspect="1"/>
          </p:cNvPicPr>
          <p:nvPr/>
        </p:nvPicPr>
        <p:blipFill>
          <a:blip r:embed="rId2"/>
          <a:stretch>
            <a:fillRect/>
          </a:stretch>
        </p:blipFill>
        <p:spPr>
          <a:xfrm>
            <a:off x="2785979" y="1155198"/>
            <a:ext cx="6432884" cy="5697286"/>
          </a:xfrm>
          <a:prstGeom prst="rect">
            <a:avLst/>
          </a:prstGeom>
        </p:spPr>
      </p:pic>
    </p:spTree>
    <p:extLst>
      <p:ext uri="{BB962C8B-B14F-4D97-AF65-F5344CB8AC3E}">
        <p14:creationId xmlns:p14="http://schemas.microsoft.com/office/powerpoint/2010/main" val="799459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4973-92D6-E7AD-7ECF-562B8BF384B5}"/>
              </a:ext>
            </a:extLst>
          </p:cNvPr>
          <p:cNvSpPr>
            <a:spLocks noGrp="1"/>
          </p:cNvSpPr>
          <p:nvPr>
            <p:ph type="title"/>
          </p:nvPr>
        </p:nvSpPr>
        <p:spPr>
          <a:xfrm>
            <a:off x="345873" y="626024"/>
            <a:ext cx="11541596" cy="410369"/>
          </a:xfrm>
        </p:spPr>
        <p:txBody>
          <a:bodyPr vert="horz" wrap="square" lIns="0" tIns="0" rIns="0" bIns="0" numCol="1" anchor="t" anchorCtr="0" compatLnSpc="1">
            <a:prstTxWarp prst="textNoShape">
              <a:avLst/>
            </a:prstTxWarp>
            <a:normAutofit/>
          </a:bodyPr>
          <a:lstStyle/>
          <a:p>
            <a:r>
              <a:rPr lang="en-US" b="0" i="0" baseline="0">
                <a:latin typeface="Gotham Narrow Medium" charset="0"/>
                <a:ea typeface="Gotham Narrow Medium" charset="0"/>
                <a:cs typeface="Gotham Narrow Medium" charset="0"/>
              </a:rPr>
              <a:t>CONCLUSION</a:t>
            </a:r>
          </a:p>
        </p:txBody>
      </p:sp>
      <p:graphicFrame>
        <p:nvGraphicFramePr>
          <p:cNvPr id="5" name="TextBox 2">
            <a:extLst>
              <a:ext uri="{FF2B5EF4-FFF2-40B4-BE49-F238E27FC236}">
                <a16:creationId xmlns:a16="http://schemas.microsoft.com/office/drawing/2014/main" id="{CDCD4890-EAA2-A3E1-0E56-155A4B41B1B2}"/>
              </a:ext>
            </a:extLst>
          </p:cNvPr>
          <p:cNvGraphicFramePr/>
          <p:nvPr>
            <p:extLst>
              <p:ext uri="{D42A27DB-BD31-4B8C-83A1-F6EECF244321}">
                <p14:modId xmlns:p14="http://schemas.microsoft.com/office/powerpoint/2010/main" val="2180042914"/>
              </p:ext>
            </p:extLst>
          </p:nvPr>
        </p:nvGraphicFramePr>
        <p:xfrm>
          <a:off x="345873" y="1226893"/>
          <a:ext cx="11541596"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04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1272045" y="3586544"/>
            <a:ext cx="2132531" cy="307777"/>
          </a:xfrm>
          <a:prstGeom prst="rect">
            <a:avLst/>
          </a:prstGeom>
          <a:noFill/>
        </p:spPr>
        <p:txBody>
          <a:bodyPr wrap="square" rtlCol="0">
            <a:spAutoFit/>
          </a:bodyPr>
          <a:lstStyle/>
          <a:p>
            <a:pPr algn="ctr"/>
            <a:r>
              <a:rPr lang="en-US" sz="1400" b="1">
                <a:solidFill>
                  <a:schemeClr val="bg1"/>
                </a:solidFill>
                <a:ea typeface="Gotham Narrow Medium" charset="0"/>
                <a:cs typeface="Gotham Narrow Medium" charset="0"/>
              </a:rPr>
              <a:t>Q Jan-March 2021</a:t>
            </a:r>
          </a:p>
        </p:txBody>
      </p:sp>
      <p:sp>
        <p:nvSpPr>
          <p:cNvPr id="56" name="TextBox 55"/>
          <p:cNvSpPr txBox="1"/>
          <p:nvPr/>
        </p:nvSpPr>
        <p:spPr>
          <a:xfrm>
            <a:off x="7875862" y="3594181"/>
            <a:ext cx="1845702" cy="307777"/>
          </a:xfrm>
          <a:prstGeom prst="rect">
            <a:avLst/>
          </a:prstGeom>
          <a:noFill/>
        </p:spPr>
        <p:txBody>
          <a:bodyPr wrap="square" rtlCol="0">
            <a:spAutoFit/>
          </a:bodyPr>
          <a:lstStyle/>
          <a:p>
            <a:pPr lvl="0" algn="ctr"/>
            <a:r>
              <a:rPr lang="en-ZA" sz="1400" b="1">
                <a:solidFill>
                  <a:schemeClr val="bg1"/>
                </a:solidFill>
                <a:latin typeface="Arial" panose="020B0604020202020204" pitchFamily="34" charset="0"/>
                <a:cs typeface="Arial" panose="020B0604020202020204" pitchFamily="34" charset="0"/>
              </a:rPr>
              <a:t>Q4 July-Sept 2021</a:t>
            </a:r>
          </a:p>
        </p:txBody>
      </p:sp>
      <p:sp>
        <p:nvSpPr>
          <p:cNvPr id="3" name="Title 1">
            <a:extLst>
              <a:ext uri="{FF2B5EF4-FFF2-40B4-BE49-F238E27FC236}">
                <a16:creationId xmlns:a16="http://schemas.microsoft.com/office/drawing/2014/main" id="{A64050A5-F6EA-56CA-6C43-117F631B446C}"/>
              </a:ext>
            </a:extLst>
          </p:cNvPr>
          <p:cNvSpPr>
            <a:spLocks noGrp="1"/>
          </p:cNvSpPr>
          <p:nvPr>
            <p:ph type="title"/>
          </p:nvPr>
        </p:nvSpPr>
        <p:spPr>
          <a:xfrm>
            <a:off x="127181" y="129447"/>
            <a:ext cx="11393598" cy="420835"/>
          </a:xfrm>
        </p:spPr>
        <p:txBody>
          <a:bodyPr/>
          <a:lstStyle/>
          <a:p>
            <a:r>
              <a:rPr lang="en-ZA">
                <a:latin typeface="Gotham Narrow Medium"/>
              </a:rPr>
              <a:t>Learning Outcomes</a:t>
            </a:r>
            <a:endParaRPr lang="en-ZA"/>
          </a:p>
        </p:txBody>
      </p:sp>
      <p:sp>
        <p:nvSpPr>
          <p:cNvPr id="6" name="TextBox 5">
            <a:extLst>
              <a:ext uri="{FF2B5EF4-FFF2-40B4-BE49-F238E27FC236}">
                <a16:creationId xmlns:a16="http://schemas.microsoft.com/office/drawing/2014/main" id="{43C78526-89B2-29F4-07F4-CA57F4F8C2C9}"/>
              </a:ext>
            </a:extLst>
          </p:cNvPr>
          <p:cNvSpPr txBox="1"/>
          <p:nvPr/>
        </p:nvSpPr>
        <p:spPr>
          <a:xfrm>
            <a:off x="133683" y="2058736"/>
            <a:ext cx="1167330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3600">
                <a:cs typeface="Arial"/>
              </a:rPr>
              <a:t>At the end of this lesson the students shall be able to:</a:t>
            </a:r>
            <a:endParaRPr lang="en-US"/>
          </a:p>
          <a:p>
            <a:pPr marL="285750" indent="-285750">
              <a:buFont typeface="Arial"/>
              <a:buChar char="•"/>
            </a:pPr>
            <a:r>
              <a:rPr lang="en-US" sz="3600">
                <a:cs typeface="Arial"/>
              </a:rPr>
              <a:t>Define Evidence-Based Practice (EBP)</a:t>
            </a:r>
          </a:p>
          <a:p>
            <a:pPr marL="285750" indent="-285750">
              <a:buFont typeface="Arial"/>
              <a:buChar char="•"/>
            </a:pPr>
            <a:r>
              <a:rPr lang="en-US" sz="3600">
                <a:cs typeface="Arial"/>
              </a:rPr>
              <a:t>Describe the significance of EBP in nursing and healthcare</a:t>
            </a:r>
          </a:p>
          <a:p>
            <a:pPr marL="285750" indent="-285750">
              <a:buFont typeface="Arial"/>
              <a:buChar char="•"/>
            </a:pPr>
            <a:r>
              <a:rPr lang="en-US" sz="3600">
                <a:cs typeface="Arial"/>
              </a:rPr>
              <a:t>Apply EBP in nursing</a:t>
            </a:r>
          </a:p>
        </p:txBody>
      </p:sp>
    </p:spTree>
    <p:extLst>
      <p:ext uri="{BB962C8B-B14F-4D97-AF65-F5344CB8AC3E}">
        <p14:creationId xmlns:p14="http://schemas.microsoft.com/office/powerpoint/2010/main" val="430564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09ADAB-74F1-4E41-26EC-87310900423D}"/>
              </a:ext>
            </a:extLst>
          </p:cNvPr>
          <p:cNvSpPr>
            <a:spLocks noGrp="1"/>
          </p:cNvSpPr>
          <p:nvPr>
            <p:ph type="title"/>
          </p:nvPr>
        </p:nvSpPr>
        <p:spPr>
          <a:xfrm>
            <a:off x="212189" y="211603"/>
            <a:ext cx="11541596" cy="410369"/>
          </a:xfrm>
        </p:spPr>
        <p:txBody>
          <a:bodyPr wrap="square" anchor="b">
            <a:normAutofit fontScale="90000"/>
          </a:bodyPr>
          <a:lstStyle/>
          <a:p>
            <a:r>
              <a:rPr lang="en-US" sz="2800"/>
              <a:t>What is EBP?</a:t>
            </a:r>
          </a:p>
        </p:txBody>
      </p:sp>
      <p:sp>
        <p:nvSpPr>
          <p:cNvPr id="4" name="TextBox 3">
            <a:extLst>
              <a:ext uri="{FF2B5EF4-FFF2-40B4-BE49-F238E27FC236}">
                <a16:creationId xmlns:a16="http://schemas.microsoft.com/office/drawing/2014/main" id="{BAA42451-7E8B-7C9D-AE16-4D265F638C87}"/>
              </a:ext>
            </a:extLst>
          </p:cNvPr>
          <p:cNvSpPr txBox="1"/>
          <p:nvPr/>
        </p:nvSpPr>
        <p:spPr>
          <a:xfrm>
            <a:off x="1261980" y="2171032"/>
            <a:ext cx="10282988"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4000"/>
              <a:t>When providing healthcare services, evidence-based practice means taking into account patients' desires and preferences in addition to clinical skill, personal knowledge, and the best available research data.</a:t>
            </a:r>
          </a:p>
        </p:txBody>
      </p:sp>
      <p:sp>
        <p:nvSpPr>
          <p:cNvPr id="5" name="TextBox 4">
            <a:extLst>
              <a:ext uri="{FF2B5EF4-FFF2-40B4-BE49-F238E27FC236}">
                <a16:creationId xmlns:a16="http://schemas.microsoft.com/office/drawing/2014/main" id="{16818C7D-9A8A-F80D-D273-328561320E2F}"/>
              </a:ext>
            </a:extLst>
          </p:cNvPr>
          <p:cNvSpPr txBox="1"/>
          <p:nvPr/>
        </p:nvSpPr>
        <p:spPr>
          <a:xfrm>
            <a:off x="1463842" y="5735052"/>
            <a:ext cx="978835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err="1">
                <a:solidFill>
                  <a:srgbClr val="222222"/>
                </a:solidFill>
                <a:cs typeface="Arial"/>
              </a:rPr>
              <a:t>Soleymanifar</a:t>
            </a:r>
            <a:r>
              <a:rPr lang="en-US" sz="1000">
                <a:solidFill>
                  <a:srgbClr val="222222"/>
                </a:solidFill>
                <a:cs typeface="Arial"/>
              </a:rPr>
              <a:t>, P., Kamran, A., Jafari, M., </a:t>
            </a:r>
            <a:r>
              <a:rPr lang="en-US" sz="1000" err="1">
                <a:solidFill>
                  <a:srgbClr val="222222"/>
                </a:solidFill>
                <a:cs typeface="Arial"/>
              </a:rPr>
              <a:t>Savadpoor</a:t>
            </a:r>
            <a:r>
              <a:rPr lang="en-US" sz="1000">
                <a:solidFill>
                  <a:srgbClr val="222222"/>
                </a:solidFill>
                <a:cs typeface="Arial"/>
              </a:rPr>
              <a:t>, M. and Nasiri, K., 2019. Hospital nurses’ perception of evidence-based practice: A descriptive-analytical study. </a:t>
            </a:r>
            <a:r>
              <a:rPr lang="en-US" sz="1000" i="1">
                <a:solidFill>
                  <a:srgbClr val="222222"/>
                </a:solidFill>
                <a:cs typeface="Arial"/>
              </a:rPr>
              <a:t>Nursing Practice Today, 6(2): 94-99</a:t>
            </a:r>
            <a:endParaRPr lang="en-US" sz="1000">
              <a:solidFill>
                <a:srgbClr val="222222"/>
              </a:solidFill>
              <a:cs typeface="Arial"/>
            </a:endParaRPr>
          </a:p>
        </p:txBody>
      </p:sp>
    </p:spTree>
    <p:extLst>
      <p:ext uri="{BB962C8B-B14F-4D97-AF65-F5344CB8AC3E}">
        <p14:creationId xmlns:p14="http://schemas.microsoft.com/office/powerpoint/2010/main" val="422836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7BEF947-08D1-8DC7-6725-24FCF102E73A}"/>
              </a:ext>
            </a:extLst>
          </p:cNvPr>
          <p:cNvSpPr>
            <a:spLocks noGrp="1"/>
          </p:cNvSpPr>
          <p:nvPr>
            <p:ph type="title"/>
          </p:nvPr>
        </p:nvSpPr>
        <p:spPr>
          <a:xfrm>
            <a:off x="345873" y="626024"/>
            <a:ext cx="11541596" cy="410369"/>
          </a:xfrm>
        </p:spPr>
        <p:txBody>
          <a:bodyPr/>
          <a:lstStyle/>
          <a:p>
            <a:r>
              <a:rPr lang="en-US">
                <a:latin typeface="Gotham Narrow Medium"/>
              </a:rPr>
              <a:t>EBP within a South African context</a:t>
            </a:r>
            <a:endParaRPr lang="en-US"/>
          </a:p>
        </p:txBody>
      </p:sp>
      <p:pic>
        <p:nvPicPr>
          <p:cNvPr id="4" name="Picture 3">
            <a:extLst>
              <a:ext uri="{FF2B5EF4-FFF2-40B4-BE49-F238E27FC236}">
                <a16:creationId xmlns:a16="http://schemas.microsoft.com/office/drawing/2014/main" id="{0FD0064B-182E-8C93-DAA6-6FC31C734DF1}"/>
              </a:ext>
            </a:extLst>
          </p:cNvPr>
          <p:cNvPicPr>
            <a:picLocks noChangeAspect="1"/>
          </p:cNvPicPr>
          <p:nvPr/>
        </p:nvPicPr>
        <p:blipFill rotWithShape="1">
          <a:blip r:embed="rId2"/>
          <a:srcRect t="31145" r="8" b="18577"/>
          <a:stretch/>
        </p:blipFill>
        <p:spPr>
          <a:xfrm>
            <a:off x="345873" y="1226893"/>
            <a:ext cx="11541596" cy="4352544"/>
          </a:xfrm>
          <a:prstGeom prst="rect">
            <a:avLst/>
          </a:prstGeom>
          <a:noFill/>
          <a:ln>
            <a:noFill/>
          </a:ln>
          <a:effectLst/>
        </p:spPr>
      </p:pic>
      <p:sp>
        <p:nvSpPr>
          <p:cNvPr id="3" name="TextBox 2">
            <a:extLst>
              <a:ext uri="{FF2B5EF4-FFF2-40B4-BE49-F238E27FC236}">
                <a16:creationId xmlns:a16="http://schemas.microsoft.com/office/drawing/2014/main" id="{8191A9BE-45A1-A3A8-F408-03BE68F476BD}"/>
              </a:ext>
            </a:extLst>
          </p:cNvPr>
          <p:cNvSpPr txBox="1"/>
          <p:nvPr/>
        </p:nvSpPr>
        <p:spPr>
          <a:xfrm>
            <a:off x="339558" y="1101558"/>
            <a:ext cx="11774813"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b="1">
                <a:solidFill>
                  <a:srgbClr val="222222"/>
                </a:solidFill>
                <a:cs typeface="Arial"/>
              </a:rPr>
              <a:t> </a:t>
            </a:r>
            <a:r>
              <a:rPr lang="en-US" sz="2400" b="1">
                <a:solidFill>
                  <a:srgbClr val="222222"/>
                </a:solidFill>
                <a:cs typeface="Arial"/>
              </a:rPr>
              <a:t>There is a dearth (shortage/gap) of research pertaining to </a:t>
            </a:r>
            <a:r>
              <a:rPr lang="en-US" sz="2400" b="1">
                <a:cs typeface="Arial"/>
              </a:rPr>
              <a:t>evidence</a:t>
            </a:r>
            <a:r>
              <a:rPr lang="en-US" sz="2400" b="1">
                <a:solidFill>
                  <a:srgbClr val="222222"/>
                </a:solidFill>
                <a:cs typeface="Arial"/>
              </a:rPr>
              <a:t>-</a:t>
            </a:r>
            <a:r>
              <a:rPr lang="en-US" sz="2400" b="1">
                <a:cs typeface="Arial"/>
              </a:rPr>
              <a:t>based</a:t>
            </a:r>
            <a:r>
              <a:rPr lang="en-US" sz="2400" b="1">
                <a:solidFill>
                  <a:srgbClr val="222222"/>
                </a:solidFill>
                <a:cs typeface="Arial"/>
              </a:rPr>
              <a:t> </a:t>
            </a:r>
            <a:r>
              <a:rPr lang="en-US" sz="2400" b="1">
                <a:cs typeface="Arial"/>
              </a:rPr>
              <a:t>practice</a:t>
            </a:r>
            <a:r>
              <a:rPr lang="en-US" sz="2400" b="1">
                <a:solidFill>
                  <a:srgbClr val="222222"/>
                </a:solidFill>
                <a:cs typeface="Arial"/>
              </a:rPr>
              <a:t> </a:t>
            </a:r>
            <a:r>
              <a:rPr lang="en-US" sz="2400" b="1">
                <a:cs typeface="Arial"/>
              </a:rPr>
              <a:t>in</a:t>
            </a:r>
            <a:r>
              <a:rPr lang="en-US" sz="2400" b="1">
                <a:solidFill>
                  <a:srgbClr val="222222"/>
                </a:solidFill>
                <a:cs typeface="Arial"/>
              </a:rPr>
              <a:t> </a:t>
            </a:r>
            <a:r>
              <a:rPr lang="en-US" sz="2400" b="1">
                <a:cs typeface="Arial"/>
              </a:rPr>
              <a:t>South</a:t>
            </a:r>
            <a:r>
              <a:rPr lang="en-US" sz="2400" b="1">
                <a:solidFill>
                  <a:srgbClr val="222222"/>
                </a:solidFill>
                <a:cs typeface="Arial"/>
              </a:rPr>
              <a:t> </a:t>
            </a:r>
            <a:r>
              <a:rPr lang="en-US" sz="2400" b="1">
                <a:cs typeface="Arial"/>
              </a:rPr>
              <a:t>Africa</a:t>
            </a:r>
            <a:r>
              <a:rPr lang="en-US" sz="2400" b="1">
                <a:solidFill>
                  <a:srgbClr val="222222"/>
                </a:solidFill>
                <a:cs typeface="Arial"/>
              </a:rPr>
              <a:t> as compared to the rest of the world.</a:t>
            </a:r>
          </a:p>
          <a:p>
            <a:pPr>
              <a:buFont typeface="Arial"/>
              <a:buChar char="•"/>
            </a:pPr>
            <a:endParaRPr lang="en-US" sz="2400" b="1">
              <a:solidFill>
                <a:srgbClr val="000000"/>
              </a:solidFill>
              <a:cs typeface="Arial"/>
            </a:endParaRPr>
          </a:p>
          <a:p>
            <a:pPr>
              <a:buFont typeface="Arial"/>
              <a:buChar char="•"/>
            </a:pPr>
            <a:r>
              <a:rPr lang="en-US" sz="2400" b="1">
                <a:solidFill>
                  <a:srgbClr val="000000"/>
                </a:solidFill>
                <a:ea typeface="+mn-lt"/>
                <a:cs typeface="+mn-lt"/>
              </a:rPr>
              <a:t>There has been some attempts to introduce EBP in a limited form in SA</a:t>
            </a:r>
            <a:endParaRPr lang="en-US" sz="2400" b="1">
              <a:cs typeface="Arial"/>
            </a:endParaRPr>
          </a:p>
          <a:p>
            <a:pPr marL="285750" indent="-285750">
              <a:buFont typeface="Arial"/>
              <a:buChar char="•"/>
            </a:pPr>
            <a:r>
              <a:rPr lang="en-US" sz="2400" b="1">
                <a:solidFill>
                  <a:srgbClr val="000000"/>
                </a:solidFill>
                <a:ea typeface="+mn-lt"/>
                <a:cs typeface="+mn-lt"/>
              </a:rPr>
              <a:t> The lack of access to the internet and consequently current journals, reference books, and publications, as well as the availability of a library, led to the poor acceptance of EBP in South Africa. </a:t>
            </a:r>
          </a:p>
          <a:p>
            <a:pPr marL="342900" indent="-342900">
              <a:buFont typeface="Arial"/>
              <a:buChar char="•"/>
            </a:pPr>
            <a:r>
              <a:rPr lang="en-US" sz="2400" b="1">
                <a:solidFill>
                  <a:srgbClr val="000000"/>
                </a:solidFill>
                <a:ea typeface="+mn-lt"/>
                <a:cs typeface="+mn-lt"/>
              </a:rPr>
              <a:t>Major hurdles that could counteract the expected benefits of EBP include unstable electricity supply and load reductions in South Africa, poor internet connectivity due to structural defects aggravated by power outages, and limited bandwidth (Cilliers and Wright, 2017).</a:t>
            </a:r>
            <a:endParaRPr lang="en-US" sz="2400" b="1">
              <a:solidFill>
                <a:srgbClr val="000000"/>
              </a:solidFill>
              <a:cs typeface="Arial"/>
            </a:endParaRPr>
          </a:p>
          <a:p>
            <a:pPr marL="285750" indent="-285750">
              <a:buFont typeface="Arial"/>
              <a:buChar char="•"/>
            </a:pPr>
            <a:endParaRPr lang="en-US" sz="2000" b="1">
              <a:solidFill>
                <a:srgbClr val="000000"/>
              </a:solidFill>
              <a:cs typeface="Arial"/>
            </a:endParaRPr>
          </a:p>
          <a:p>
            <a:pPr>
              <a:buFont typeface="Arial"/>
              <a:buChar char="•"/>
            </a:pPr>
            <a:endParaRPr lang="en-US" sz="1600" b="1">
              <a:solidFill>
                <a:srgbClr val="000000"/>
              </a:solidFill>
              <a:cs typeface="Arial"/>
            </a:endParaRPr>
          </a:p>
          <a:p>
            <a:pPr marL="285750" indent="-285750">
              <a:buFont typeface="Arial"/>
              <a:buChar char="•"/>
            </a:pPr>
            <a:endParaRPr lang="en-US" sz="1600" b="1">
              <a:solidFill>
                <a:srgbClr val="222222"/>
              </a:solidFill>
              <a:cs typeface="Arial"/>
            </a:endParaRPr>
          </a:p>
        </p:txBody>
      </p:sp>
      <p:sp>
        <p:nvSpPr>
          <p:cNvPr id="5" name="TextBox 4">
            <a:extLst>
              <a:ext uri="{FF2B5EF4-FFF2-40B4-BE49-F238E27FC236}">
                <a16:creationId xmlns:a16="http://schemas.microsoft.com/office/drawing/2014/main" id="{ED1BE208-63E3-B35C-CB6C-64B79FCD3866}"/>
              </a:ext>
            </a:extLst>
          </p:cNvPr>
          <p:cNvSpPr txBox="1"/>
          <p:nvPr/>
        </p:nvSpPr>
        <p:spPr>
          <a:xfrm>
            <a:off x="2232526" y="6396789"/>
            <a:ext cx="75157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222222"/>
                </a:solidFill>
                <a:cs typeface="Arial"/>
              </a:rPr>
              <a:t>Hayward, A.R. and Dube, E.L., 2023. Information computer technology resources and skills are vital for effective implementation of evidence based practice in nephrology nursing. </a:t>
            </a:r>
            <a:r>
              <a:rPr lang="en-US" sz="1000" i="1">
                <a:solidFill>
                  <a:srgbClr val="222222"/>
                </a:solidFill>
                <a:cs typeface="Arial"/>
              </a:rPr>
              <a:t>International Journal of Africa Nursing Sciences</a:t>
            </a:r>
            <a:r>
              <a:rPr lang="en-US" sz="1000">
                <a:solidFill>
                  <a:srgbClr val="222222"/>
                </a:solidFill>
                <a:cs typeface="Arial"/>
              </a:rPr>
              <a:t>, </a:t>
            </a:r>
            <a:r>
              <a:rPr lang="en-US" sz="1000" i="1">
                <a:solidFill>
                  <a:srgbClr val="222222"/>
                </a:solidFill>
                <a:cs typeface="Arial"/>
              </a:rPr>
              <a:t>19</a:t>
            </a:r>
            <a:r>
              <a:rPr lang="en-US" sz="1000">
                <a:solidFill>
                  <a:srgbClr val="222222"/>
                </a:solidFill>
                <a:cs typeface="Arial"/>
              </a:rPr>
              <a:t>, p.100582.</a:t>
            </a:r>
            <a:endParaRPr lang="en-US"/>
          </a:p>
        </p:txBody>
      </p:sp>
    </p:spTree>
    <p:extLst>
      <p:ext uri="{BB962C8B-B14F-4D97-AF65-F5344CB8AC3E}">
        <p14:creationId xmlns:p14="http://schemas.microsoft.com/office/powerpoint/2010/main" val="301075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A67B26-CD3B-F8BC-76C9-EE6EAAB2DA6D}"/>
              </a:ext>
            </a:extLst>
          </p:cNvPr>
          <p:cNvSpPr>
            <a:spLocks noGrp="1"/>
          </p:cNvSpPr>
          <p:nvPr>
            <p:ph type="title"/>
          </p:nvPr>
        </p:nvSpPr>
        <p:spPr>
          <a:xfrm>
            <a:off x="345873" y="626024"/>
            <a:ext cx="11541596" cy="410369"/>
          </a:xfrm>
        </p:spPr>
        <p:txBody>
          <a:bodyPr vert="horz" wrap="square" lIns="0" tIns="0" rIns="0" bIns="0" numCol="1" anchor="t" anchorCtr="0" compatLnSpc="1">
            <a:prstTxWarp prst="textNoShape">
              <a:avLst/>
            </a:prstTxWarp>
            <a:normAutofit/>
          </a:bodyPr>
          <a:lstStyle/>
          <a:p>
            <a:r>
              <a:rPr lang="en-US" b="0" i="0" baseline="0">
                <a:latin typeface="Gotham Narrow Medium" charset="0"/>
                <a:ea typeface="Gotham Narrow Medium" charset="0"/>
                <a:cs typeface="Gotham Narrow Medium" charset="0"/>
              </a:rPr>
              <a:t>EBP within a South African context cont...</a:t>
            </a:r>
          </a:p>
        </p:txBody>
      </p:sp>
      <p:graphicFrame>
        <p:nvGraphicFramePr>
          <p:cNvPr id="10" name="TextBox 2">
            <a:extLst>
              <a:ext uri="{FF2B5EF4-FFF2-40B4-BE49-F238E27FC236}">
                <a16:creationId xmlns:a16="http://schemas.microsoft.com/office/drawing/2014/main" id="{69420576-9E1C-B8E9-412B-C8E60976FF3C}"/>
              </a:ext>
            </a:extLst>
          </p:cNvPr>
          <p:cNvGraphicFramePr/>
          <p:nvPr>
            <p:extLst>
              <p:ext uri="{D42A27DB-BD31-4B8C-83A1-F6EECF244321}">
                <p14:modId xmlns:p14="http://schemas.microsoft.com/office/powerpoint/2010/main" val="2411778554"/>
              </p:ext>
            </p:extLst>
          </p:nvPr>
        </p:nvGraphicFramePr>
        <p:xfrm>
          <a:off x="345873" y="1226893"/>
          <a:ext cx="11541596"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42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F7DBB76-BAB2-0529-4C86-F598D943DB83}"/>
              </a:ext>
            </a:extLst>
          </p:cNvPr>
          <p:cNvSpPr>
            <a:spLocks noGrp="1"/>
          </p:cNvSpPr>
          <p:nvPr>
            <p:ph type="title"/>
          </p:nvPr>
        </p:nvSpPr>
        <p:spPr>
          <a:xfrm>
            <a:off x="345873" y="626024"/>
            <a:ext cx="11541596" cy="410369"/>
          </a:xfrm>
        </p:spPr>
        <p:txBody>
          <a:bodyPr/>
          <a:lstStyle/>
          <a:p>
            <a:r>
              <a:rPr lang="en-US">
                <a:latin typeface="Gotham Narrow Medium"/>
              </a:rPr>
              <a:t>Phases of EBP</a:t>
            </a:r>
            <a:endParaRPr lang="en-US"/>
          </a:p>
        </p:txBody>
      </p:sp>
      <p:graphicFrame>
        <p:nvGraphicFramePr>
          <p:cNvPr id="72" name="Content Placeholder 2">
            <a:extLst>
              <a:ext uri="{FF2B5EF4-FFF2-40B4-BE49-F238E27FC236}">
                <a16:creationId xmlns:a16="http://schemas.microsoft.com/office/drawing/2014/main" id="{B956A78A-9CDB-E08F-9A0A-A2C384768B2C}"/>
              </a:ext>
            </a:extLst>
          </p:cNvPr>
          <p:cNvGraphicFramePr>
            <a:graphicFrameLocks noGrp="1"/>
          </p:cNvGraphicFramePr>
          <p:nvPr>
            <p:extLst>
              <p:ext uri="{D42A27DB-BD31-4B8C-83A1-F6EECF244321}">
                <p14:modId xmlns:p14="http://schemas.microsoft.com/office/powerpoint/2010/main" val="2536310857"/>
              </p:ext>
            </p:extLst>
          </p:nvPr>
        </p:nvGraphicFramePr>
        <p:xfrm>
          <a:off x="273357" y="1339141"/>
          <a:ext cx="11595714" cy="5002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5430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0634C-5E04-A935-83F5-149C74B9ABBC}"/>
              </a:ext>
            </a:extLst>
          </p:cNvPr>
          <p:cNvSpPr>
            <a:spLocks noGrp="1"/>
          </p:cNvSpPr>
          <p:nvPr>
            <p:ph type="title"/>
          </p:nvPr>
        </p:nvSpPr>
        <p:spPr/>
        <p:txBody>
          <a:bodyPr/>
          <a:lstStyle/>
          <a:p>
            <a:r>
              <a:rPr lang="en-US">
                <a:latin typeface="Gotham Narrow Medium"/>
              </a:rPr>
              <a:t>Definition of EBP</a:t>
            </a:r>
            <a:endParaRPr lang="en-US"/>
          </a:p>
        </p:txBody>
      </p:sp>
      <p:sp>
        <p:nvSpPr>
          <p:cNvPr id="3" name="TextBox 2">
            <a:extLst>
              <a:ext uri="{FF2B5EF4-FFF2-40B4-BE49-F238E27FC236}">
                <a16:creationId xmlns:a16="http://schemas.microsoft.com/office/drawing/2014/main" id="{4F7FA0E2-C285-48B8-F562-6C206183EBBA}"/>
              </a:ext>
            </a:extLst>
          </p:cNvPr>
          <p:cNvSpPr txBox="1"/>
          <p:nvPr/>
        </p:nvSpPr>
        <p:spPr>
          <a:xfrm>
            <a:off x="307383" y="1172705"/>
            <a:ext cx="6978044"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4000" b="1">
                <a:latin typeface="Trade Gothic Next Light"/>
              </a:rPr>
              <a:t>Evidence-based practice refers to the use of the best research evidence,  personal knowledge and clinical expertise, and patients’ values and preferences for the provision of healthcare services. </a:t>
            </a:r>
            <a:endParaRPr lang="en-US" sz="4000" b="1">
              <a:cs typeface="Arial"/>
            </a:endParaRPr>
          </a:p>
          <a:p>
            <a:pPr algn="just"/>
            <a:endParaRPr lang="en-US">
              <a:latin typeface="Trade Gothic Next Light"/>
            </a:endParaRPr>
          </a:p>
        </p:txBody>
      </p:sp>
      <p:sp>
        <p:nvSpPr>
          <p:cNvPr id="4" name="TextBox 3">
            <a:extLst>
              <a:ext uri="{FF2B5EF4-FFF2-40B4-BE49-F238E27FC236}">
                <a16:creationId xmlns:a16="http://schemas.microsoft.com/office/drawing/2014/main" id="{894CDFA3-08D8-28F7-EC2B-0AA68E888916}"/>
              </a:ext>
            </a:extLst>
          </p:cNvPr>
          <p:cNvSpPr txBox="1"/>
          <p:nvPr/>
        </p:nvSpPr>
        <p:spPr>
          <a:xfrm>
            <a:off x="2195593" y="5656881"/>
            <a:ext cx="780597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ZA" sz="1200">
              <a:cs typeface="Arial"/>
            </a:endParaRPr>
          </a:p>
          <a:p>
            <a:r>
              <a:rPr lang="en-US" sz="1200">
                <a:latin typeface="Segoe UI"/>
                <a:cs typeface="Segoe UI"/>
              </a:rPr>
              <a:t>West, C., </a:t>
            </a:r>
            <a:r>
              <a:rPr lang="en-US" sz="1200" err="1">
                <a:latin typeface="Segoe UI"/>
                <a:cs typeface="Segoe UI"/>
              </a:rPr>
              <a:t>Guemann</a:t>
            </a:r>
            <a:r>
              <a:rPr lang="en-US" sz="1200">
                <a:latin typeface="Segoe UI"/>
                <a:cs typeface="Segoe UI"/>
              </a:rPr>
              <a:t>, M. and Ilhan, E., 2022. You Ask# </a:t>
            </a:r>
            <a:r>
              <a:rPr lang="en-US" sz="1200" err="1">
                <a:latin typeface="Segoe UI"/>
                <a:cs typeface="Segoe UI"/>
              </a:rPr>
              <a:t>PEDroAnswers</a:t>
            </a:r>
            <a:r>
              <a:rPr lang="en-US" sz="1200">
                <a:latin typeface="Segoe UI"/>
                <a:cs typeface="Segoe UI"/>
              </a:rPr>
              <a:t>, a global social media campaign to help physiotherapists improve their searching skills to find high-quality evidence. </a:t>
            </a:r>
            <a:r>
              <a:rPr lang="en-US" sz="1200" i="1">
                <a:latin typeface="Segoe UI"/>
                <a:cs typeface="Segoe UI"/>
              </a:rPr>
              <a:t>European Rehabilitation Journal</a:t>
            </a:r>
            <a:r>
              <a:rPr lang="en-US" sz="1200">
                <a:latin typeface="Segoe UI"/>
                <a:cs typeface="Segoe UI"/>
              </a:rPr>
              <a:t>, </a:t>
            </a:r>
            <a:r>
              <a:rPr lang="en-US" sz="1200" i="1">
                <a:latin typeface="Segoe UI"/>
                <a:cs typeface="Segoe UI"/>
              </a:rPr>
              <a:t>2</a:t>
            </a:r>
            <a:r>
              <a:rPr lang="en-US" sz="1200">
                <a:latin typeface="Segoe UI"/>
                <a:cs typeface="Segoe UI"/>
              </a:rPr>
              <a:t>(1): 1-5.</a:t>
            </a:r>
            <a:endParaRPr lang="en-US" sz="1200"/>
          </a:p>
        </p:txBody>
      </p:sp>
      <p:pic>
        <p:nvPicPr>
          <p:cNvPr id="5" name="Picture 4" descr="Image result for EBP MEANING">
            <a:extLst>
              <a:ext uri="{FF2B5EF4-FFF2-40B4-BE49-F238E27FC236}">
                <a16:creationId xmlns:a16="http://schemas.microsoft.com/office/drawing/2014/main" id="{C5CD0E16-0FE1-160C-466A-C8C873CF06DB}"/>
              </a:ext>
            </a:extLst>
          </p:cNvPr>
          <p:cNvPicPr>
            <a:picLocks noChangeAspect="1"/>
          </p:cNvPicPr>
          <p:nvPr/>
        </p:nvPicPr>
        <p:blipFill>
          <a:blip r:embed="rId2"/>
          <a:stretch>
            <a:fillRect/>
          </a:stretch>
        </p:blipFill>
        <p:spPr>
          <a:xfrm>
            <a:off x="8094148" y="1434854"/>
            <a:ext cx="3812673" cy="3599248"/>
          </a:xfrm>
          <a:prstGeom prst="rect">
            <a:avLst/>
          </a:prstGeom>
        </p:spPr>
      </p:pic>
    </p:spTree>
    <p:extLst>
      <p:ext uri="{BB962C8B-B14F-4D97-AF65-F5344CB8AC3E}">
        <p14:creationId xmlns:p14="http://schemas.microsoft.com/office/powerpoint/2010/main" val="254801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B4BB9-9E68-37DA-18C9-2D5140DF333B}"/>
              </a:ext>
            </a:extLst>
          </p:cNvPr>
          <p:cNvSpPr>
            <a:spLocks noGrp="1"/>
          </p:cNvSpPr>
          <p:nvPr>
            <p:ph type="title"/>
          </p:nvPr>
        </p:nvSpPr>
        <p:spPr/>
        <p:txBody>
          <a:bodyPr/>
          <a:lstStyle/>
          <a:p>
            <a:r>
              <a:rPr lang="en-US">
                <a:latin typeface="Gotham Narrow Medium"/>
              </a:rPr>
              <a:t>WHY USE EBP?</a:t>
            </a:r>
            <a:endParaRPr lang="en-US"/>
          </a:p>
        </p:txBody>
      </p:sp>
      <p:graphicFrame>
        <p:nvGraphicFramePr>
          <p:cNvPr id="3" name="Content Placeholder 2">
            <a:extLst>
              <a:ext uri="{FF2B5EF4-FFF2-40B4-BE49-F238E27FC236}">
                <a16:creationId xmlns:a16="http://schemas.microsoft.com/office/drawing/2014/main" id="{51472383-78C0-DCD6-CEEF-B93B59B57E2E}"/>
              </a:ext>
            </a:extLst>
          </p:cNvPr>
          <p:cNvGraphicFramePr>
            <a:graphicFrameLocks noGrp="1"/>
          </p:cNvGraphicFramePr>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3350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60443-4617-5356-1F28-90BFFF25E2B5}"/>
              </a:ext>
            </a:extLst>
          </p:cNvPr>
          <p:cNvSpPr>
            <a:spLocks noGrp="1"/>
          </p:cNvSpPr>
          <p:nvPr>
            <p:ph type="title"/>
          </p:nvPr>
        </p:nvSpPr>
        <p:spPr/>
        <p:txBody>
          <a:bodyPr/>
          <a:lstStyle/>
          <a:p>
            <a:r>
              <a:rPr lang="en-US">
                <a:latin typeface="Gotham Narrow Medium"/>
              </a:rPr>
              <a:t>WHY USE EBP?</a:t>
            </a:r>
            <a:endParaRPr lang="en-US"/>
          </a:p>
        </p:txBody>
      </p:sp>
      <p:graphicFrame>
        <p:nvGraphicFramePr>
          <p:cNvPr id="3" name="Content Placeholder 2">
            <a:extLst>
              <a:ext uri="{FF2B5EF4-FFF2-40B4-BE49-F238E27FC236}">
                <a16:creationId xmlns:a16="http://schemas.microsoft.com/office/drawing/2014/main" id="{7DB36A55-D0D0-DBCC-519F-890C90C5E054}"/>
              </a:ext>
            </a:extLst>
          </p:cNvPr>
          <p:cNvGraphicFramePr>
            <a:graphicFrameLocks noGrp="1"/>
          </p:cNvGraphicFramePr>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93911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jhsUbpURm2roTBtWcRcH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tjhsUbpURm2roTBtWcRcH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0sDRGXxQVC5QsPMP7s.1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FXJ8vd_.TWOCdZXdoUVUZQ"/>
</p:tagLst>
</file>

<file path=ppt/tags/tag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Lifegroup_CF_DUV065">
  <a:themeElements>
    <a:clrScheme name="Custom">
      <a:dk1>
        <a:srgbClr val="000000"/>
      </a:dk1>
      <a:lt1>
        <a:srgbClr val="FFFFFF"/>
      </a:lt1>
      <a:dk2>
        <a:srgbClr val="1E3D57"/>
      </a:dk2>
      <a:lt2>
        <a:srgbClr val="64C3C4"/>
      </a:lt2>
      <a:accent1>
        <a:srgbClr val="7BB9ED"/>
      </a:accent1>
      <a:accent2>
        <a:srgbClr val="1E84D8"/>
      </a:accent2>
      <a:accent3>
        <a:srgbClr val="14578E"/>
      </a:accent3>
      <a:accent4>
        <a:srgbClr val="0C3456"/>
      </a:accent4>
      <a:accent5>
        <a:srgbClr val="D9272E"/>
      </a:accent5>
      <a:accent6>
        <a:srgbClr val="808080"/>
      </a:accent6>
      <a:hlink>
        <a:srgbClr val="14578E"/>
      </a:hlink>
      <a:folHlink>
        <a:srgbClr val="0C3456"/>
      </a:folHlink>
    </a:clrScheme>
    <a:fontScheme name="Cust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a:dk1>
          <a:srgbClr val="000000"/>
        </a:dk1>
        <a:lt1>
          <a:srgbClr val="FFFFFF"/>
        </a:lt1>
        <a:dk2>
          <a:srgbClr val="1E3D57"/>
        </a:dk2>
        <a:lt2>
          <a:srgbClr val="64C3C4"/>
        </a:lt2>
        <a:accent1>
          <a:srgbClr val="7BB9ED"/>
        </a:accent1>
        <a:accent2>
          <a:srgbClr val="1E84D8"/>
        </a:accent2>
        <a:accent3>
          <a:srgbClr val="14578E"/>
        </a:accent3>
        <a:accent4>
          <a:srgbClr val="0C3456"/>
        </a:accent4>
        <a:accent5>
          <a:srgbClr val="D9272E"/>
        </a:accent5>
        <a:accent6>
          <a:srgbClr val="808080"/>
        </a:accent6>
        <a:hlink>
          <a:srgbClr val="14578E"/>
        </a:hlink>
        <a:folHlink>
          <a:srgbClr val="0C345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0911 Steerco 2 v.7 Abridged version 1100AM.potx" id="{309F05F6-F64B-4811-8B7D-EF164167096D}" vid="{E3856120-9109-4FDB-9B11-66E3EE27A2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9D89BBCDE8064CB5AD710227C5013A" ma:contentTypeVersion="11" ma:contentTypeDescription="Create a new document." ma:contentTypeScope="" ma:versionID="308b9833c506bfb6acbe207a8d9c4483">
  <xsd:schema xmlns:xsd="http://www.w3.org/2001/XMLSchema" xmlns:xs="http://www.w3.org/2001/XMLSchema" xmlns:p="http://schemas.microsoft.com/office/2006/metadata/properties" xmlns:ns2="7f7cd183-c0e3-4510-8ec7-224200262532" xmlns:ns3="8a520d22-e56f-4234-886d-20573e185ed7" targetNamespace="http://schemas.microsoft.com/office/2006/metadata/properties" ma:root="true" ma:fieldsID="b9a7013b5987674ef9e942f5c4c7d6b4" ns2:_="" ns3:_="">
    <xsd:import namespace="7f7cd183-c0e3-4510-8ec7-224200262532"/>
    <xsd:import namespace="8a520d22-e56f-4234-886d-20573e185e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7cd183-c0e3-4510-8ec7-2242002625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520d22-e56f-4234-886d-20573e185ed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48ADD6-CAFC-4902-839D-2A4C69BEAE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7cd183-c0e3-4510-8ec7-224200262532"/>
    <ds:schemaRef ds:uri="8a520d22-e56f-4234-886d-20573e185e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F5EB87-44E3-4E21-B1C7-78FB1C0EBE5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62ED338-032E-4741-890B-BAC4304931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Lifegroup_CF_DUV065</vt:lpstr>
      <vt:lpstr>PowerPoint Presentation</vt:lpstr>
      <vt:lpstr>Learning Outcomes</vt:lpstr>
      <vt:lpstr>What is EBP?</vt:lpstr>
      <vt:lpstr>EBP within a South African context</vt:lpstr>
      <vt:lpstr>EBP within a South African context cont...</vt:lpstr>
      <vt:lpstr>Phases of EBP</vt:lpstr>
      <vt:lpstr>Definition of EBP</vt:lpstr>
      <vt:lpstr>WHY USE EBP?</vt:lpstr>
      <vt:lpstr>WHY USE EBP?</vt:lpstr>
      <vt:lpstr>WHY USE EBP?</vt:lpstr>
      <vt:lpstr>YOUR ROLE IN EBP</vt:lpstr>
      <vt:lpstr>BENEFITS OF EBP</vt:lpstr>
      <vt:lpstr>BARRIERS TO EBP</vt:lpstr>
      <vt:lpstr>APPLYING EBP IN PRACTICE</vt:lpstr>
      <vt:lpstr>Joanna Briggs Institute Evidence-based model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Radiology IC Presentation</dc:title>
  <dc:subject>Radiology</dc:subject>
  <dc:creator>Van Zyl,Christo</dc:creator>
  <cp:keywords>Investment Committee;Radiology</cp:keywords>
  <cp:revision>4</cp:revision>
  <dcterms:created xsi:type="dcterms:W3CDTF">2020-02-11T09:19:28Z</dcterms:created>
  <dcterms:modified xsi:type="dcterms:W3CDTF">2024-01-10T09:00:20Z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0x010100DB9D89BBCDE8064CB5AD710227C5013A</vt:lpwstr>
  </property>
</Properties>
</file>