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5"/>
  </p:sldMasterIdLst>
  <p:notesMasterIdLst>
    <p:notesMasterId r:id="rId27"/>
  </p:notesMasterIdLst>
  <p:handoutMasterIdLst>
    <p:handoutMasterId r:id="rId28"/>
  </p:handoutMasterIdLst>
  <p:sldIdLst>
    <p:sldId id="271" r:id="rId6"/>
    <p:sldId id="347" r:id="rId7"/>
    <p:sldId id="315" r:id="rId8"/>
    <p:sldId id="402" r:id="rId9"/>
    <p:sldId id="396" r:id="rId10"/>
    <p:sldId id="350" r:id="rId11"/>
    <p:sldId id="400" r:id="rId12"/>
    <p:sldId id="392" r:id="rId13"/>
    <p:sldId id="393" r:id="rId14"/>
    <p:sldId id="394" r:id="rId15"/>
    <p:sldId id="401" r:id="rId16"/>
    <p:sldId id="399" r:id="rId17"/>
    <p:sldId id="373" r:id="rId18"/>
    <p:sldId id="397" r:id="rId19"/>
    <p:sldId id="398" r:id="rId20"/>
    <p:sldId id="374" r:id="rId21"/>
    <p:sldId id="375" r:id="rId22"/>
    <p:sldId id="376" r:id="rId23"/>
    <p:sldId id="377" r:id="rId24"/>
    <p:sldId id="385" r:id="rId25"/>
    <p:sldId id="283" r:id="rId26"/>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D76CA88D-3076-4016-B914-A9C0E831A516}">
          <p14:sldIdLst>
            <p14:sldId id="271"/>
            <p14:sldId id="347"/>
            <p14:sldId id="315"/>
            <p14:sldId id="402"/>
            <p14:sldId id="396"/>
            <p14:sldId id="350"/>
            <p14:sldId id="400"/>
            <p14:sldId id="392"/>
            <p14:sldId id="393"/>
            <p14:sldId id="394"/>
            <p14:sldId id="401"/>
            <p14:sldId id="399"/>
          </p14:sldIdLst>
        </p14:section>
        <p14:section name="Untitled Section" id="{C09DB675-9376-46BA-85D1-D00BCE2B9800}">
          <p14:sldIdLst>
            <p14:sldId id="373"/>
            <p14:sldId id="397"/>
            <p14:sldId id="398"/>
            <p14:sldId id="374"/>
            <p14:sldId id="375"/>
            <p14:sldId id="376"/>
            <p14:sldId id="377"/>
            <p14:sldId id="385"/>
            <p14:sldId id="283"/>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seko,Samkele" initials="D" lastIdx="7" clrIdx="0">
    <p:extLst>
      <p:ext uri="{19B8F6BF-5375-455C-9EA6-DF929625EA0E}">
        <p15:presenceInfo xmlns:p15="http://schemas.microsoft.com/office/powerpoint/2012/main" userId="S::SamkeleD@life.co.za::de1f8100-1b10-4137-805b-9b6def25988b" providerId="AD"/>
      </p:ext>
    </p:extLst>
  </p:cmAuthor>
  <p:cmAuthor id="2" name="Konopi,Tshepo" initials="K" lastIdx="1" clrIdx="1">
    <p:extLst>
      <p:ext uri="{19B8F6BF-5375-455C-9EA6-DF929625EA0E}">
        <p15:presenceInfo xmlns:p15="http://schemas.microsoft.com/office/powerpoint/2012/main" userId="S-1-5-21-2372487174-1095743327-942915644-1074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A3254"/>
    <a:srgbClr val="D9272D"/>
    <a:srgbClr val="D9D9D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753" autoAdjust="0"/>
    <p:restoredTop sz="93979" autoAdjust="0"/>
  </p:normalViewPr>
  <p:slideViewPr>
    <p:cSldViewPr snapToGrid="0" snapToObjects="1">
      <p:cViewPr>
        <p:scale>
          <a:sx n="60" d="100"/>
          <a:sy n="60" d="100"/>
        </p:scale>
        <p:origin x="880" y="240"/>
      </p:cViewPr>
      <p:guideLst>
        <p:guide orient="horz" pos="2160"/>
        <p:guide pos="3840"/>
      </p:guideLst>
    </p:cSldViewPr>
  </p:slideViewPr>
  <p:notesTextViewPr>
    <p:cViewPr>
      <p:scale>
        <a:sx n="1" d="1"/>
        <a:sy n="1" d="1"/>
      </p:scale>
      <p:origin x="0" y="0"/>
    </p:cViewPr>
  </p:notesTextViewPr>
  <p:notesViewPr>
    <p:cSldViewPr snapToGrid="0" snapToObjects="1">
      <p:cViewPr varScale="1">
        <p:scale>
          <a:sx n="78" d="100"/>
          <a:sy n="78" d="100"/>
        </p:scale>
        <p:origin x="201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commentAuthors" Target="commen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8" Type="http://schemas.openxmlformats.org/officeDocument/2006/relationships/slide" Target="slides/slide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0"/>
            <a:ext cx="3038475" cy="466725"/>
          </a:xfrm>
          <a:prstGeom prst="rect">
            <a:avLst/>
          </a:prstGeom>
        </p:spPr>
        <p:txBody>
          <a:bodyPr vert="horz" lIns="91440" tIns="45720" rIns="91440" bIns="45720" rtlCol="0"/>
          <a:lstStyle>
            <a:lvl1pPr algn="l">
              <a:defRPr sz="1200"/>
            </a:lvl1pPr>
          </a:lstStyle>
          <a:p>
            <a:endParaRPr lang="en-ZA" dirty="0"/>
          </a:p>
        </p:txBody>
      </p:sp>
      <p:sp>
        <p:nvSpPr>
          <p:cNvPr id="3" name="Date Placeholder 2"/>
          <p:cNvSpPr>
            <a:spLocks noGrp="1"/>
          </p:cNvSpPr>
          <p:nvPr>
            <p:ph type="dt" sz="quarter" idx="1"/>
          </p:nvPr>
        </p:nvSpPr>
        <p:spPr>
          <a:xfrm>
            <a:off x="3970340" y="0"/>
            <a:ext cx="3038475" cy="466725"/>
          </a:xfrm>
          <a:prstGeom prst="rect">
            <a:avLst/>
          </a:prstGeom>
        </p:spPr>
        <p:txBody>
          <a:bodyPr vert="horz" lIns="91440" tIns="45720" rIns="91440" bIns="45720" rtlCol="0"/>
          <a:lstStyle>
            <a:lvl1pPr algn="r">
              <a:defRPr sz="1200"/>
            </a:lvl1pPr>
          </a:lstStyle>
          <a:p>
            <a:fld id="{0814DC73-6F19-4B8B-ADC4-774A357A17E5}" type="datetimeFigureOut">
              <a:rPr lang="en-ZA" smtClean="0"/>
              <a:t>2022/05/18</a:t>
            </a:fld>
            <a:endParaRPr lang="en-ZA" dirty="0"/>
          </a:p>
        </p:txBody>
      </p:sp>
      <p:sp>
        <p:nvSpPr>
          <p:cNvPr id="4" name="Footer Placeholder 3"/>
          <p:cNvSpPr>
            <a:spLocks noGrp="1"/>
          </p:cNvSpPr>
          <p:nvPr>
            <p:ph type="ftr" sz="quarter" idx="2"/>
          </p:nvPr>
        </p:nvSpPr>
        <p:spPr>
          <a:xfrm>
            <a:off x="3" y="8829676"/>
            <a:ext cx="3038475" cy="466725"/>
          </a:xfrm>
          <a:prstGeom prst="rect">
            <a:avLst/>
          </a:prstGeom>
        </p:spPr>
        <p:txBody>
          <a:bodyPr vert="horz" lIns="91440" tIns="45720" rIns="91440" bIns="45720" rtlCol="0" anchor="b"/>
          <a:lstStyle>
            <a:lvl1pPr algn="l">
              <a:defRPr sz="1200"/>
            </a:lvl1pPr>
          </a:lstStyle>
          <a:p>
            <a:endParaRPr lang="en-ZA" dirty="0"/>
          </a:p>
        </p:txBody>
      </p:sp>
      <p:sp>
        <p:nvSpPr>
          <p:cNvPr id="5" name="Slide Number Placeholder 4"/>
          <p:cNvSpPr>
            <a:spLocks noGrp="1"/>
          </p:cNvSpPr>
          <p:nvPr>
            <p:ph type="sldNum" sz="quarter" idx="3"/>
          </p:nvPr>
        </p:nvSpPr>
        <p:spPr>
          <a:xfrm>
            <a:off x="3970340" y="8829676"/>
            <a:ext cx="3038475" cy="466725"/>
          </a:xfrm>
          <a:prstGeom prst="rect">
            <a:avLst/>
          </a:prstGeom>
        </p:spPr>
        <p:txBody>
          <a:bodyPr vert="horz" lIns="91440" tIns="45720" rIns="91440" bIns="45720" rtlCol="0" anchor="b"/>
          <a:lstStyle>
            <a:lvl1pPr algn="r">
              <a:defRPr sz="1200"/>
            </a:lvl1pPr>
          </a:lstStyle>
          <a:p>
            <a:fld id="{4FD42442-BC91-4D3D-BA5B-F0C14813B13B}" type="slidenum">
              <a:rPr lang="en-ZA" smtClean="0"/>
              <a:t>‹#›</a:t>
            </a:fld>
            <a:endParaRPr lang="en-ZA" dirty="0"/>
          </a:p>
        </p:txBody>
      </p:sp>
    </p:spTree>
    <p:extLst>
      <p:ext uri="{BB962C8B-B14F-4D97-AF65-F5344CB8AC3E}">
        <p14:creationId xmlns:p14="http://schemas.microsoft.com/office/powerpoint/2010/main" val="21046092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2"/>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9" y="2"/>
            <a:ext cx="3037840" cy="466434"/>
          </a:xfrm>
          <a:prstGeom prst="rect">
            <a:avLst/>
          </a:prstGeom>
        </p:spPr>
        <p:txBody>
          <a:bodyPr vert="horz" lIns="93177" tIns="46589" rIns="93177" bIns="46589" rtlCol="0"/>
          <a:lstStyle>
            <a:lvl1pPr algn="r">
              <a:defRPr sz="1200"/>
            </a:lvl1pPr>
          </a:lstStyle>
          <a:p>
            <a:fld id="{5E9430EC-CCF5-E649-BFD9-F3EF08CF856E}" type="datetimeFigureOut">
              <a:rPr lang="en-US" smtClean="0"/>
              <a:t>5/18/2022</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5"/>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1" y="8829968"/>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9" y="8829968"/>
            <a:ext cx="3037840" cy="466433"/>
          </a:xfrm>
          <a:prstGeom prst="rect">
            <a:avLst/>
          </a:prstGeom>
        </p:spPr>
        <p:txBody>
          <a:bodyPr vert="horz" lIns="93177" tIns="46589" rIns="93177" bIns="46589" rtlCol="0" anchor="b"/>
          <a:lstStyle>
            <a:lvl1pPr algn="r">
              <a:defRPr sz="1200"/>
            </a:lvl1pPr>
          </a:lstStyle>
          <a:p>
            <a:fld id="{A7BA3142-FD87-874B-AFC7-5034E5000AE7}" type="slidenum">
              <a:rPr lang="en-US" smtClean="0"/>
              <a:t>‹#›</a:t>
            </a:fld>
            <a:endParaRPr lang="en-US" dirty="0"/>
          </a:p>
        </p:txBody>
      </p:sp>
    </p:spTree>
    <p:extLst>
      <p:ext uri="{BB962C8B-B14F-4D97-AF65-F5344CB8AC3E}">
        <p14:creationId xmlns:p14="http://schemas.microsoft.com/office/powerpoint/2010/main" val="746805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7BA3142-FD87-874B-AFC7-5034E5000AE7}" type="slidenum">
              <a:rPr lang="en-US" smtClean="0"/>
              <a:t>1</a:t>
            </a:fld>
            <a:endParaRPr lang="en-US" dirty="0"/>
          </a:p>
        </p:txBody>
      </p:sp>
    </p:spTree>
    <p:extLst>
      <p:ext uri="{BB962C8B-B14F-4D97-AF65-F5344CB8AC3E}">
        <p14:creationId xmlns:p14="http://schemas.microsoft.com/office/powerpoint/2010/main" val="572322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7BA3142-FD87-874B-AFC7-5034E5000AE7}" type="slidenum">
              <a:rPr lang="en-US" smtClean="0"/>
              <a:t>16</a:t>
            </a:fld>
            <a:endParaRPr lang="en-US" dirty="0"/>
          </a:p>
        </p:txBody>
      </p:sp>
    </p:spTree>
    <p:extLst>
      <p:ext uri="{BB962C8B-B14F-4D97-AF65-F5344CB8AC3E}">
        <p14:creationId xmlns:p14="http://schemas.microsoft.com/office/powerpoint/2010/main" val="4087904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7BA3142-FD87-874B-AFC7-5034E5000AE7}" type="slidenum">
              <a:rPr lang="en-US" smtClean="0"/>
              <a:t>17</a:t>
            </a:fld>
            <a:endParaRPr lang="en-US" dirty="0"/>
          </a:p>
        </p:txBody>
      </p:sp>
    </p:spTree>
    <p:extLst>
      <p:ext uri="{BB962C8B-B14F-4D97-AF65-F5344CB8AC3E}">
        <p14:creationId xmlns:p14="http://schemas.microsoft.com/office/powerpoint/2010/main" val="30918961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7BA3142-FD87-874B-AFC7-5034E5000AE7}" type="slidenum">
              <a:rPr lang="en-US" smtClean="0"/>
              <a:t>18</a:t>
            </a:fld>
            <a:endParaRPr lang="en-US" dirty="0"/>
          </a:p>
        </p:txBody>
      </p:sp>
    </p:spTree>
    <p:extLst>
      <p:ext uri="{BB962C8B-B14F-4D97-AF65-F5344CB8AC3E}">
        <p14:creationId xmlns:p14="http://schemas.microsoft.com/office/powerpoint/2010/main" val="36748711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7BA3142-FD87-874B-AFC7-5034E5000AE7}" type="slidenum">
              <a:rPr lang="en-US" smtClean="0"/>
              <a:t>19</a:t>
            </a:fld>
            <a:endParaRPr lang="en-US" dirty="0"/>
          </a:p>
        </p:txBody>
      </p:sp>
    </p:spTree>
    <p:extLst>
      <p:ext uri="{BB962C8B-B14F-4D97-AF65-F5344CB8AC3E}">
        <p14:creationId xmlns:p14="http://schemas.microsoft.com/office/powerpoint/2010/main" val="3548257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A7BA3142-FD87-874B-AFC7-5034E5000AE7}" type="slidenum">
              <a:rPr lang="en-US" smtClean="0"/>
              <a:t>20</a:t>
            </a:fld>
            <a:endParaRPr lang="en-US" dirty="0"/>
          </a:p>
        </p:txBody>
      </p:sp>
    </p:spTree>
    <p:extLst>
      <p:ext uri="{BB962C8B-B14F-4D97-AF65-F5344CB8AC3E}">
        <p14:creationId xmlns:p14="http://schemas.microsoft.com/office/powerpoint/2010/main" val="35858583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A7BA3142-FD87-874B-AFC7-5034E5000AE7}" type="slidenum">
              <a:rPr lang="en-US" smtClean="0"/>
              <a:t>21</a:t>
            </a:fld>
            <a:endParaRPr lang="en-US" dirty="0"/>
          </a:p>
        </p:txBody>
      </p:sp>
    </p:spTree>
    <p:extLst>
      <p:ext uri="{BB962C8B-B14F-4D97-AF65-F5344CB8AC3E}">
        <p14:creationId xmlns:p14="http://schemas.microsoft.com/office/powerpoint/2010/main" val="27259354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7BA3142-FD87-874B-AFC7-5034E5000AE7}" type="slidenum">
              <a:rPr lang="en-US" smtClean="0"/>
              <a:t>2</a:t>
            </a:fld>
            <a:endParaRPr lang="en-US" dirty="0"/>
          </a:p>
        </p:txBody>
      </p:sp>
    </p:spTree>
    <p:extLst>
      <p:ext uri="{BB962C8B-B14F-4D97-AF65-F5344CB8AC3E}">
        <p14:creationId xmlns:p14="http://schemas.microsoft.com/office/powerpoint/2010/main" val="57232264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A7BA3142-FD87-874B-AFC7-5034E5000AE7}" type="slidenum">
              <a:rPr lang="en-US" smtClean="0"/>
              <a:t>3</a:t>
            </a:fld>
            <a:endParaRPr lang="en-US" dirty="0"/>
          </a:p>
        </p:txBody>
      </p:sp>
    </p:spTree>
    <p:extLst>
      <p:ext uri="{BB962C8B-B14F-4D97-AF65-F5344CB8AC3E}">
        <p14:creationId xmlns:p14="http://schemas.microsoft.com/office/powerpoint/2010/main" val="1910606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A7BA3142-FD87-874B-AFC7-5034E5000AE7}" type="slidenum">
              <a:rPr lang="en-US" smtClean="0"/>
              <a:t>4</a:t>
            </a:fld>
            <a:endParaRPr lang="en-US" dirty="0"/>
          </a:p>
        </p:txBody>
      </p:sp>
    </p:spTree>
    <p:extLst>
      <p:ext uri="{BB962C8B-B14F-4D97-AF65-F5344CB8AC3E}">
        <p14:creationId xmlns:p14="http://schemas.microsoft.com/office/powerpoint/2010/main" val="15452798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A7BA3142-FD87-874B-AFC7-5034E5000AE7}" type="slidenum">
              <a:rPr lang="en-US" smtClean="0"/>
              <a:t>8</a:t>
            </a:fld>
            <a:endParaRPr lang="en-US" dirty="0"/>
          </a:p>
        </p:txBody>
      </p:sp>
    </p:spTree>
    <p:extLst>
      <p:ext uri="{BB962C8B-B14F-4D97-AF65-F5344CB8AC3E}">
        <p14:creationId xmlns:p14="http://schemas.microsoft.com/office/powerpoint/2010/main" val="3548257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A7BA3142-FD87-874B-AFC7-5034E5000AE7}" type="slidenum">
              <a:rPr lang="en-US" smtClean="0"/>
              <a:t>9</a:t>
            </a:fld>
            <a:endParaRPr lang="en-US" dirty="0"/>
          </a:p>
        </p:txBody>
      </p:sp>
    </p:spTree>
    <p:extLst>
      <p:ext uri="{BB962C8B-B14F-4D97-AF65-F5344CB8AC3E}">
        <p14:creationId xmlns:p14="http://schemas.microsoft.com/office/powerpoint/2010/main" val="3548257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A7BA3142-FD87-874B-AFC7-5034E5000AE7}" type="slidenum">
              <a:rPr lang="en-US" smtClean="0"/>
              <a:t>10</a:t>
            </a:fld>
            <a:endParaRPr lang="en-US" dirty="0"/>
          </a:p>
        </p:txBody>
      </p:sp>
    </p:spTree>
    <p:extLst>
      <p:ext uri="{BB962C8B-B14F-4D97-AF65-F5344CB8AC3E}">
        <p14:creationId xmlns:p14="http://schemas.microsoft.com/office/powerpoint/2010/main" val="3548257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fld id="{A7BA3142-FD87-874B-AFC7-5034E5000AE7}" type="slidenum">
              <a:rPr lang="en-US" smtClean="0"/>
              <a:t>11</a:t>
            </a:fld>
            <a:endParaRPr lang="en-US" dirty="0"/>
          </a:p>
        </p:txBody>
      </p:sp>
    </p:spTree>
    <p:extLst>
      <p:ext uri="{BB962C8B-B14F-4D97-AF65-F5344CB8AC3E}">
        <p14:creationId xmlns:p14="http://schemas.microsoft.com/office/powerpoint/2010/main" val="3662966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A7BA3142-FD87-874B-AFC7-5034E5000AE7}" type="slidenum">
              <a:rPr lang="en-US" smtClean="0"/>
              <a:t>13</a:t>
            </a:fld>
            <a:endParaRPr lang="en-US" dirty="0"/>
          </a:p>
        </p:txBody>
      </p:sp>
    </p:spTree>
    <p:extLst>
      <p:ext uri="{BB962C8B-B14F-4D97-AF65-F5344CB8AC3E}">
        <p14:creationId xmlns:p14="http://schemas.microsoft.com/office/powerpoint/2010/main" val="12406680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Cover">
    <p:spTree>
      <p:nvGrpSpPr>
        <p:cNvPr id="1" name=""/>
        <p:cNvGrpSpPr/>
        <p:nvPr/>
      </p:nvGrpSpPr>
      <p:grpSpPr>
        <a:xfrm>
          <a:off x="0" y="0"/>
          <a:ext cx="0" cy="0"/>
          <a:chOff x="0" y="0"/>
          <a:chExt cx="0" cy="0"/>
        </a:xfrm>
      </p:grpSpPr>
      <p:sp>
        <p:nvSpPr>
          <p:cNvPr id="18" name="Title 17"/>
          <p:cNvSpPr>
            <a:spLocks noGrp="1"/>
          </p:cNvSpPr>
          <p:nvPr>
            <p:ph type="title" hasCustomPrompt="1"/>
          </p:nvPr>
        </p:nvSpPr>
        <p:spPr>
          <a:xfrm>
            <a:off x="3439115" y="3112404"/>
            <a:ext cx="7606513" cy="629621"/>
          </a:xfrm>
        </p:spPr>
        <p:txBody>
          <a:bodyPr>
            <a:normAutofit/>
          </a:bodyPr>
          <a:lstStyle>
            <a:lvl1pPr>
              <a:defRPr sz="3600" b="0" i="0">
                <a:solidFill>
                  <a:srgbClr val="0A3254"/>
                </a:solidFill>
                <a:latin typeface="Gotham Narrow Medium" charset="0"/>
                <a:ea typeface="Gotham Narrow Medium" charset="0"/>
                <a:cs typeface="Gotham Narrow Medium" charset="0"/>
              </a:defRPr>
            </a:lvl1pPr>
          </a:lstStyle>
          <a:p>
            <a:r>
              <a:rPr lang="en-US" dirty="0"/>
              <a:t>PRESENTATION TITLE</a:t>
            </a:r>
          </a:p>
        </p:txBody>
      </p:sp>
      <p:sp>
        <p:nvSpPr>
          <p:cNvPr id="20" name="Text Placeholder 19"/>
          <p:cNvSpPr>
            <a:spLocks noGrp="1"/>
          </p:cNvSpPr>
          <p:nvPr>
            <p:ph type="body" sz="quarter" idx="10" hasCustomPrompt="1"/>
          </p:nvPr>
        </p:nvSpPr>
        <p:spPr>
          <a:xfrm>
            <a:off x="3439115" y="3856586"/>
            <a:ext cx="7550150" cy="436225"/>
          </a:xfrm>
        </p:spPr>
        <p:txBody>
          <a:bodyPr/>
          <a:lstStyle>
            <a:lvl1pPr marL="0" indent="0">
              <a:buNone/>
              <a:defRPr b="0" i="0" baseline="0">
                <a:solidFill>
                  <a:srgbClr val="0A3254"/>
                </a:solidFill>
                <a:latin typeface="Gotham Narrow Book" charset="0"/>
                <a:ea typeface="Gotham Narrow Book" charset="0"/>
                <a:cs typeface="Gotham Narrow Book" charset="0"/>
              </a:defRPr>
            </a:lvl1pPr>
          </a:lstStyle>
          <a:p>
            <a:pPr lvl="0"/>
            <a:r>
              <a:rPr lang="en-US" dirty="0"/>
              <a:t>Presentation Sub-Title</a:t>
            </a:r>
          </a:p>
        </p:txBody>
      </p:sp>
      <p:sp>
        <p:nvSpPr>
          <p:cNvPr id="3" name="Picture Placeholder 2"/>
          <p:cNvSpPr>
            <a:spLocks noGrp="1"/>
          </p:cNvSpPr>
          <p:nvPr>
            <p:ph type="pic" sz="quarter" idx="11"/>
          </p:nvPr>
        </p:nvSpPr>
        <p:spPr>
          <a:xfrm>
            <a:off x="250824" y="291312"/>
            <a:ext cx="2864609" cy="1982549"/>
          </a:xfrm>
          <a:prstGeom prst="roundRect">
            <a:avLst>
              <a:gd name="adj" fmla="val 8504"/>
            </a:avLst>
          </a:prstGeom>
        </p:spPr>
        <p:txBody>
          <a:bodyPr/>
          <a:lstStyle/>
          <a:p>
            <a:endParaRPr lang="en-US" dirty="0"/>
          </a:p>
        </p:txBody>
      </p:sp>
      <p:sp>
        <p:nvSpPr>
          <p:cNvPr id="7" name="Picture Placeholder 2"/>
          <p:cNvSpPr>
            <a:spLocks noGrp="1"/>
          </p:cNvSpPr>
          <p:nvPr>
            <p:ph type="pic" sz="quarter" idx="12"/>
          </p:nvPr>
        </p:nvSpPr>
        <p:spPr>
          <a:xfrm>
            <a:off x="250823" y="2435939"/>
            <a:ext cx="2864609" cy="1982549"/>
          </a:xfrm>
          <a:prstGeom prst="roundRect">
            <a:avLst>
              <a:gd name="adj" fmla="val 8504"/>
            </a:avLst>
          </a:prstGeom>
        </p:spPr>
        <p:txBody>
          <a:bodyPr/>
          <a:lstStyle/>
          <a:p>
            <a:endParaRPr lang="en-US" dirty="0"/>
          </a:p>
        </p:txBody>
      </p:sp>
      <p:sp>
        <p:nvSpPr>
          <p:cNvPr id="8" name="Picture Placeholder 2"/>
          <p:cNvSpPr>
            <a:spLocks noGrp="1"/>
          </p:cNvSpPr>
          <p:nvPr>
            <p:ph type="pic" sz="quarter" idx="13"/>
          </p:nvPr>
        </p:nvSpPr>
        <p:spPr>
          <a:xfrm>
            <a:off x="250822" y="4580566"/>
            <a:ext cx="2864609" cy="1982549"/>
          </a:xfrm>
          <a:prstGeom prst="roundRect">
            <a:avLst>
              <a:gd name="adj" fmla="val 8504"/>
            </a:avLst>
          </a:prstGeom>
        </p:spPr>
        <p:txBody>
          <a:bodyPr/>
          <a:lstStyle/>
          <a:p>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368649" y="5963830"/>
            <a:ext cx="1911618" cy="622955"/>
          </a:xfrm>
          <a:prstGeom prst="rect">
            <a:avLst/>
          </a:prstGeom>
        </p:spPr>
      </p:pic>
      <p:pic>
        <p:nvPicPr>
          <p:cNvPr id="9" name="Picture 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787" y="5983551"/>
            <a:ext cx="2439214" cy="874450"/>
          </a:xfrm>
          <a:prstGeom prst="rect">
            <a:avLst/>
          </a:prstGeom>
        </p:spPr>
      </p:pic>
    </p:spTree>
    <p:extLst>
      <p:ext uri="{BB962C8B-B14F-4D97-AF65-F5344CB8AC3E}">
        <p14:creationId xmlns:p14="http://schemas.microsoft.com/office/powerpoint/2010/main" val="9291489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Featured Text 2">
    <p:spTree>
      <p:nvGrpSpPr>
        <p:cNvPr id="1" name=""/>
        <p:cNvGrpSpPr/>
        <p:nvPr/>
      </p:nvGrpSpPr>
      <p:grpSpPr>
        <a:xfrm>
          <a:off x="0" y="0"/>
          <a:ext cx="0" cy="0"/>
          <a:chOff x="0" y="0"/>
          <a:chExt cx="0" cy="0"/>
        </a:xfrm>
      </p:grpSpPr>
      <p:sp>
        <p:nvSpPr>
          <p:cNvPr id="3" name="Picture Placeholder 2"/>
          <p:cNvSpPr>
            <a:spLocks noGrp="1"/>
          </p:cNvSpPr>
          <p:nvPr>
            <p:ph type="pic" sz="quarter" idx="11"/>
          </p:nvPr>
        </p:nvSpPr>
        <p:spPr>
          <a:xfrm>
            <a:off x="0" y="0"/>
            <a:ext cx="12192000" cy="2994025"/>
          </a:xfrm>
        </p:spPr>
        <p:txBody>
          <a:bodyPr/>
          <a:lstStyle/>
          <a:p>
            <a:endParaRPr lang="en-US" dirty="0"/>
          </a:p>
        </p:txBody>
      </p:sp>
      <p:sp>
        <p:nvSpPr>
          <p:cNvPr id="7" name="Title 9"/>
          <p:cNvSpPr>
            <a:spLocks noGrp="1"/>
          </p:cNvSpPr>
          <p:nvPr>
            <p:ph type="title" hasCustomPrompt="1"/>
          </p:nvPr>
        </p:nvSpPr>
        <p:spPr>
          <a:xfrm>
            <a:off x="687811" y="3465403"/>
            <a:ext cx="2743201" cy="420835"/>
          </a:xfrm>
        </p:spPr>
        <p:txBody>
          <a:bodyPr>
            <a:normAutofit/>
          </a:bodyPr>
          <a:lstStyle>
            <a:lvl1pPr>
              <a:defRPr sz="2200" b="0" i="0">
                <a:solidFill>
                  <a:srgbClr val="0A3254"/>
                </a:solidFill>
                <a:latin typeface="Gotham Narrow Medium" charset="0"/>
                <a:ea typeface="Gotham Narrow Medium" charset="0"/>
                <a:cs typeface="Gotham Narrow Medium" charset="0"/>
              </a:defRPr>
            </a:lvl1pPr>
          </a:lstStyle>
          <a:p>
            <a:r>
              <a:rPr lang="en-US" dirty="0"/>
              <a:t>SECTION TITLE</a:t>
            </a:r>
          </a:p>
        </p:txBody>
      </p:sp>
      <p:sp>
        <p:nvSpPr>
          <p:cNvPr id="8" name="Text Placeholder 11"/>
          <p:cNvSpPr>
            <a:spLocks noGrp="1"/>
          </p:cNvSpPr>
          <p:nvPr>
            <p:ph type="body" sz="quarter" idx="10" hasCustomPrompt="1"/>
          </p:nvPr>
        </p:nvSpPr>
        <p:spPr>
          <a:xfrm>
            <a:off x="688399" y="4070294"/>
            <a:ext cx="10980316" cy="1246173"/>
          </a:xfrm>
        </p:spPr>
        <p:txBody>
          <a:bodyPr>
            <a:normAutofit/>
          </a:bodyPr>
          <a:lstStyle>
            <a:lvl1pPr marL="0" indent="0" algn="l">
              <a:buNone/>
              <a:defRPr sz="1600" b="0" i="0">
                <a:latin typeface="Gotham Narrow Book" charset="0"/>
                <a:ea typeface="Gotham Narrow Book" charset="0"/>
                <a:cs typeface="Gotham Narrow Book" charset="0"/>
              </a:defRPr>
            </a:lvl1pPr>
          </a:lstStyle>
          <a:p>
            <a:r>
              <a:rPr lang="en-US" sz="1600" dirty="0">
                <a:latin typeface="Gotham Narrow Book" charset="0"/>
                <a:ea typeface="Gotham Narrow Book" charset="0"/>
                <a:cs typeface="Gotham Narrow Book" charset="0"/>
              </a:rPr>
              <a:t>Lorem ipsum dolor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consectetur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adipiscing</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Quisque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fermentum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dignissim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posuere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risus</a:t>
            </a:r>
            <a:r>
              <a:rPr lang="en-US" sz="1600" dirty="0">
                <a:latin typeface="Gotham Narrow Book" charset="0"/>
                <a:ea typeface="Gotham Narrow Book" charset="0"/>
                <a:cs typeface="Gotham Narrow Book" charset="0"/>
              </a:rPr>
              <a:t> mi.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lectus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leo</a:t>
            </a:r>
            <a:r>
              <a:rPr lang="en-US" sz="1600" dirty="0">
                <a:latin typeface="Gotham Narrow Book" charset="0"/>
                <a:ea typeface="Gotham Narrow Book" charset="0"/>
                <a:cs typeface="Gotham Narrow Book" charset="0"/>
              </a:rPr>
              <a:t>, pharetra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erat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scelerisque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dapibus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augue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Aliquam</a:t>
            </a:r>
            <a:r>
              <a:rPr lang="en-US" sz="1600" dirty="0">
                <a:latin typeface="Gotham Narrow Book" charset="0"/>
                <a:ea typeface="Gotham Narrow Book" charset="0"/>
                <a:cs typeface="Gotham Narrow Book" charset="0"/>
              </a:rPr>
              <a:t> porta </a:t>
            </a:r>
            <a:r>
              <a:rPr lang="en-US" sz="1600" dirty="0" err="1">
                <a:latin typeface="Gotham Narrow Book" charset="0"/>
                <a:ea typeface="Gotham Narrow Book" charset="0"/>
                <a:cs typeface="Gotham Narrow Book" charset="0"/>
              </a:rPr>
              <a:t>purus</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mattis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rutrum</a:t>
            </a:r>
            <a:r>
              <a:rPr lang="en-US" sz="1600" dirty="0">
                <a:latin typeface="Gotham Narrow Book" charset="0"/>
                <a:ea typeface="Gotham Narrow Book" charset="0"/>
                <a:cs typeface="Gotham Narrow Book" charset="0"/>
              </a:rPr>
              <a:t> vel. </a:t>
            </a:r>
            <a:r>
              <a:rPr lang="en-US" sz="1600" dirty="0" err="1">
                <a:latin typeface="Gotham Narrow Book" charset="0"/>
                <a:ea typeface="Gotham Narrow Book" charset="0"/>
                <a:cs typeface="Gotham Narrow Book" charset="0"/>
              </a:rPr>
              <a:t>Donec</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consequat</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neque</a:t>
            </a:r>
            <a:r>
              <a:rPr lang="en-US" sz="1600" dirty="0">
                <a:latin typeface="Gotham Narrow Book" charset="0"/>
                <a:ea typeface="Gotham Narrow Book" charset="0"/>
                <a:cs typeface="Gotham Narrow Book" charset="0"/>
              </a:rPr>
              <a:t>, et </a:t>
            </a:r>
            <a:r>
              <a:rPr lang="en-US" sz="1600" dirty="0" err="1">
                <a:latin typeface="Gotham Narrow Book" charset="0"/>
                <a:ea typeface="Gotham Narrow Book" charset="0"/>
                <a:cs typeface="Gotham Narrow Book" charset="0"/>
              </a:rPr>
              <a:t>condimentum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nibh</a:t>
            </a:r>
            <a:r>
              <a:rPr lang="en-US" sz="1600" dirty="0">
                <a:latin typeface="Gotham Narrow Book" charset="0"/>
                <a:ea typeface="Gotham Narrow Book" charset="0"/>
                <a:cs typeface="Gotham Narrow Book" charset="0"/>
              </a:rPr>
              <a:t> convallis non. </a:t>
            </a:r>
            <a:r>
              <a:rPr lang="en-US" sz="1600" dirty="0" err="1">
                <a:latin typeface="Gotham Narrow Book" charset="0"/>
                <a:ea typeface="Gotham Narrow Book" charset="0"/>
                <a:cs typeface="Gotham Narrow Book" charset="0"/>
              </a:rPr>
              <a:t>Etiam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lacinia</a:t>
            </a:r>
            <a:r>
              <a:rPr lang="en-US" sz="1600" dirty="0">
                <a:latin typeface="Gotham Narrow Book" charset="0"/>
                <a:ea typeface="Gotham Narrow Book" charset="0"/>
                <a:cs typeface="Gotham Narrow Book" charset="0"/>
              </a:rPr>
              <a:t> convallis dui id </a:t>
            </a:r>
            <a:r>
              <a:rPr lang="en-US" sz="1600" dirty="0" err="1">
                <a:latin typeface="Gotham Narrow Book" charset="0"/>
                <a:ea typeface="Gotham Narrow Book" charset="0"/>
                <a:cs typeface="Gotham Narrow Book" charset="0"/>
              </a:rPr>
              <a:t>bibendum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Fusce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finibus</a:t>
            </a:r>
            <a:r>
              <a:rPr lang="en-US" sz="1600" dirty="0">
                <a:latin typeface="Gotham Narrow Book" charset="0"/>
                <a:ea typeface="Gotham Narrow Book" charset="0"/>
                <a:cs typeface="Gotham Narrow Book" charset="0"/>
              </a:rPr>
              <a:t> ante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quam pharetra </a:t>
            </a:r>
            <a:r>
              <a:rPr lang="en-US" sz="1600" dirty="0" err="1">
                <a:latin typeface="Gotham Narrow Book" charset="0"/>
                <a:ea typeface="Gotham Narrow Book" charset="0"/>
                <a:cs typeface="Gotham Narrow Book" charset="0"/>
              </a:rPr>
              <a:t>sodales</a:t>
            </a:r>
            <a:r>
              <a:rPr lang="en-US" sz="1600" dirty="0">
                <a:latin typeface="Gotham Narrow Book" charset="0"/>
                <a:ea typeface="Gotham Narrow Book" charset="0"/>
                <a:cs typeface="Gotham Narrow Book" charset="0"/>
              </a:rPr>
              <a:t>. Nam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volutpat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urna</a:t>
            </a:r>
            <a:r>
              <a:rPr lang="en-US" sz="1600" dirty="0">
                <a:latin typeface="Gotham Narrow Book" charset="0"/>
                <a:ea typeface="Gotham Narrow Book" charset="0"/>
                <a:cs typeface="Gotham Narrow Book" charset="0"/>
              </a:rPr>
              <a:t>, ac </a:t>
            </a:r>
            <a:r>
              <a:rPr lang="en-US" sz="1600" dirty="0" err="1">
                <a:latin typeface="Gotham Narrow Book" charset="0"/>
                <a:ea typeface="Gotham Narrow Book" charset="0"/>
                <a:cs typeface="Gotham Narrow Book" charset="0"/>
              </a:rPr>
              <a:t>vulputate</a:t>
            </a:r>
            <a:r>
              <a:rPr lang="en-US" sz="1600" dirty="0">
                <a:latin typeface="Gotham Narrow Book" charset="0"/>
                <a:ea typeface="Gotham Narrow Book" charset="0"/>
                <a:cs typeface="Gotham Narrow Book" charset="0"/>
              </a:rPr>
              <a:t> quam. </a:t>
            </a:r>
            <a:r>
              <a:rPr lang="en-US" sz="1600" dirty="0" err="1">
                <a:latin typeface="Gotham Narrow Book" charset="0"/>
                <a:ea typeface="Gotham Narrow Book" charset="0"/>
                <a:cs typeface="Gotham Narrow Book" charset="0"/>
              </a:rPr>
              <a:t>Praesent</a:t>
            </a:r>
            <a:r>
              <a:rPr lang="en-US" sz="1600" dirty="0">
                <a:latin typeface="Gotham Narrow Book" charset="0"/>
                <a:ea typeface="Gotham Narrow Book" charset="0"/>
                <a:cs typeface="Gotham Narrow Book" charset="0"/>
              </a:rPr>
              <a:t> a </a:t>
            </a:r>
            <a:r>
              <a:rPr lang="en-US" sz="1600" dirty="0" err="1">
                <a:latin typeface="Gotham Narrow Book" charset="0"/>
                <a:ea typeface="Gotham Narrow Book" charset="0"/>
                <a:cs typeface="Gotham Narrow Book" charset="0"/>
              </a:rPr>
              <a:t>nulla</a:t>
            </a:r>
            <a:r>
              <a:rPr lang="en-US" sz="1600" dirty="0">
                <a:latin typeface="Gotham Narrow Book" charset="0"/>
                <a:ea typeface="Gotham Narrow Book" charset="0"/>
                <a:cs typeface="Gotham Narrow Book" charset="0"/>
              </a:rPr>
              <a:t> semper, </a:t>
            </a:r>
            <a:r>
              <a:rPr lang="en-US" sz="1600" dirty="0" err="1">
                <a:latin typeface="Gotham Narrow Book" charset="0"/>
                <a:ea typeface="Gotham Narrow Book" charset="0"/>
                <a:cs typeface="Gotham Narrow Book" charset="0"/>
              </a:rPr>
              <a:t>feugiat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tortor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malesuada</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sapien</a:t>
            </a:r>
            <a:r>
              <a:rPr lang="en-US" sz="1600" dirty="0">
                <a:latin typeface="Gotham Narrow Book" charset="0"/>
                <a:ea typeface="Gotham Narrow Book" charset="0"/>
                <a:cs typeface="Gotham Narrow Book" charset="0"/>
              </a:rPr>
              <a:t>.</a:t>
            </a:r>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5588" y="5963830"/>
            <a:ext cx="1911618" cy="622955"/>
          </a:xfrm>
          <a:prstGeom prst="rect">
            <a:avLst/>
          </a:prstGeom>
        </p:spPr>
      </p:pic>
      <p:pic>
        <p:nvPicPr>
          <p:cNvPr id="11" name="Picture 10"/>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787" y="5983551"/>
            <a:ext cx="2439214" cy="874450"/>
          </a:xfrm>
          <a:prstGeom prst="rect">
            <a:avLst/>
          </a:prstGeom>
        </p:spPr>
      </p:pic>
    </p:spTree>
    <p:extLst>
      <p:ext uri="{BB962C8B-B14F-4D97-AF65-F5344CB8AC3E}">
        <p14:creationId xmlns:p14="http://schemas.microsoft.com/office/powerpoint/2010/main" val="6756140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hree Column Slide">
    <p:spTree>
      <p:nvGrpSpPr>
        <p:cNvPr id="1" name=""/>
        <p:cNvGrpSpPr/>
        <p:nvPr/>
      </p:nvGrpSpPr>
      <p:grpSpPr>
        <a:xfrm>
          <a:off x="0" y="0"/>
          <a:ext cx="0" cy="0"/>
          <a:chOff x="0" y="0"/>
          <a:chExt cx="0" cy="0"/>
        </a:xfrm>
      </p:grpSpPr>
      <p:sp>
        <p:nvSpPr>
          <p:cNvPr id="7" name="Rounded Rectangle 6"/>
          <p:cNvSpPr/>
          <p:nvPr userDrawn="1"/>
        </p:nvSpPr>
        <p:spPr>
          <a:xfrm>
            <a:off x="-137565" y="169933"/>
            <a:ext cx="12032857" cy="679731"/>
          </a:xfrm>
          <a:prstGeom prst="roundRect">
            <a:avLst/>
          </a:prstGeom>
          <a:solidFill>
            <a:srgbClr val="0A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9"/>
          <p:cNvSpPr>
            <a:spLocks noGrp="1"/>
          </p:cNvSpPr>
          <p:nvPr>
            <p:ph type="title" hasCustomPrompt="1"/>
          </p:nvPr>
        </p:nvSpPr>
        <p:spPr>
          <a:xfrm>
            <a:off x="307485" y="299380"/>
            <a:ext cx="11393598" cy="420835"/>
          </a:xfrm>
        </p:spPr>
        <p:txBody>
          <a:bodyPr>
            <a:normAutofit/>
          </a:bodyPr>
          <a:lstStyle>
            <a:lvl1pPr>
              <a:defRPr sz="2200" b="0" i="0" baseline="0">
                <a:solidFill>
                  <a:schemeClr val="bg1"/>
                </a:solidFill>
                <a:latin typeface="Gotham Narrow Medium" charset="0"/>
                <a:ea typeface="Gotham Narrow Medium" charset="0"/>
                <a:cs typeface="Gotham Narrow Medium" charset="0"/>
              </a:defRPr>
            </a:lvl1pPr>
          </a:lstStyle>
          <a:p>
            <a:r>
              <a:rPr lang="en-US"/>
              <a:t>THREE COLUMN SLIDE</a:t>
            </a:r>
            <a:endParaRPr lang="en-US" dirty="0"/>
          </a:p>
        </p:txBody>
      </p:sp>
      <p:sp>
        <p:nvSpPr>
          <p:cNvPr id="16" name="Text Placeholder 15"/>
          <p:cNvSpPr>
            <a:spLocks noGrp="1"/>
          </p:cNvSpPr>
          <p:nvPr>
            <p:ph type="body" sz="quarter" idx="10" hasCustomPrompt="1"/>
          </p:nvPr>
        </p:nvSpPr>
        <p:spPr>
          <a:xfrm>
            <a:off x="817293" y="1400586"/>
            <a:ext cx="3163987" cy="371950"/>
          </a:xfrm>
        </p:spPr>
        <p:txBody>
          <a:bodyPr>
            <a:normAutofit/>
          </a:bodyPr>
          <a:lstStyle>
            <a:lvl1pPr marL="0" indent="0" algn="l">
              <a:buNone/>
              <a:defRPr sz="2100" b="0" i="0">
                <a:latin typeface="Gotham Narrow Medium" charset="0"/>
                <a:ea typeface="Gotham Narrow Medium" charset="0"/>
                <a:cs typeface="Gotham Narrow Medium" charset="0"/>
              </a:defRPr>
            </a:lvl1pPr>
          </a:lstStyle>
          <a:p>
            <a:r>
              <a:rPr lang="en-US" sz="2100" dirty="0">
                <a:latin typeface="Gotham Narrow Medium" charset="0"/>
                <a:ea typeface="Gotham Narrow Medium" charset="0"/>
                <a:cs typeface="Gotham Narrow Medium" charset="0"/>
              </a:rPr>
              <a:t>ITEM TITLE</a:t>
            </a:r>
            <a:endParaRPr lang="en-US" sz="2100" dirty="0">
              <a:solidFill>
                <a:srgbClr val="0A3254"/>
              </a:solidFill>
              <a:latin typeface="Gotham Narrow Medium" charset="0"/>
              <a:ea typeface="Gotham Narrow Medium" charset="0"/>
              <a:cs typeface="Gotham Narrow Medium" charset="0"/>
            </a:endParaRPr>
          </a:p>
        </p:txBody>
      </p:sp>
      <p:sp>
        <p:nvSpPr>
          <p:cNvPr id="18" name="Text Placeholder 17"/>
          <p:cNvSpPr>
            <a:spLocks noGrp="1"/>
          </p:cNvSpPr>
          <p:nvPr>
            <p:ph type="body" sz="quarter" idx="11" hasCustomPrompt="1"/>
          </p:nvPr>
        </p:nvSpPr>
        <p:spPr>
          <a:xfrm>
            <a:off x="817717" y="1926762"/>
            <a:ext cx="3163563" cy="3632846"/>
          </a:xfrm>
        </p:spPr>
        <p:txBody>
          <a:bodyPr>
            <a:noAutofit/>
          </a:bodyPr>
          <a:lstStyle>
            <a:lvl1pPr marL="0" indent="0" algn="l">
              <a:buNone/>
              <a:defRPr sz="1600" b="0" i="0">
                <a:latin typeface="Gotham Narrow Book" charset="0"/>
                <a:ea typeface="Gotham Narrow Book" charset="0"/>
                <a:cs typeface="Gotham Narrow Book" charset="0"/>
              </a:defRPr>
            </a:lvl1pPr>
          </a:lstStyle>
          <a:p>
            <a:r>
              <a:rPr lang="en-US" sz="1600" dirty="0">
                <a:latin typeface="Gotham Narrow Book" charset="0"/>
                <a:ea typeface="Gotham Narrow Book" charset="0"/>
                <a:cs typeface="Gotham Narrow Book" charset="0"/>
              </a:rPr>
              <a:t>Lorem ipsum dolor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consectetur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adipiscing</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Quisque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fermentum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dignissim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posuere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risus</a:t>
            </a:r>
            <a:r>
              <a:rPr lang="en-US" sz="1600" dirty="0">
                <a:latin typeface="Gotham Narrow Book" charset="0"/>
                <a:ea typeface="Gotham Narrow Book" charset="0"/>
                <a:cs typeface="Gotham Narrow Book" charset="0"/>
              </a:rPr>
              <a:t> mi.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lectus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leo</a:t>
            </a:r>
            <a:r>
              <a:rPr lang="en-US" sz="1600" dirty="0">
                <a:latin typeface="Gotham Narrow Book" charset="0"/>
                <a:ea typeface="Gotham Narrow Book" charset="0"/>
                <a:cs typeface="Gotham Narrow Book" charset="0"/>
              </a:rPr>
              <a:t>, pharetra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erat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scelerisque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dapibus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augue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Aliquam</a:t>
            </a:r>
            <a:r>
              <a:rPr lang="en-US" sz="1600" dirty="0">
                <a:latin typeface="Gotham Narrow Book" charset="0"/>
                <a:ea typeface="Gotham Narrow Book" charset="0"/>
                <a:cs typeface="Gotham Narrow Book" charset="0"/>
              </a:rPr>
              <a:t> porta </a:t>
            </a:r>
            <a:r>
              <a:rPr lang="en-US" sz="1600" dirty="0" err="1">
                <a:latin typeface="Gotham Narrow Book" charset="0"/>
                <a:ea typeface="Gotham Narrow Book" charset="0"/>
                <a:cs typeface="Gotham Narrow Book" charset="0"/>
              </a:rPr>
              <a:t>purus</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mattis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rutrum</a:t>
            </a:r>
            <a:r>
              <a:rPr lang="en-US" sz="1600" dirty="0">
                <a:latin typeface="Gotham Narrow Book" charset="0"/>
                <a:ea typeface="Gotham Narrow Book" charset="0"/>
                <a:cs typeface="Gotham Narrow Book" charset="0"/>
              </a:rPr>
              <a:t> vel. </a:t>
            </a:r>
            <a:r>
              <a:rPr lang="en-US" sz="1600" dirty="0" err="1">
                <a:latin typeface="Gotham Narrow Book" charset="0"/>
                <a:ea typeface="Gotham Narrow Book" charset="0"/>
                <a:cs typeface="Gotham Narrow Book" charset="0"/>
              </a:rPr>
              <a:t>Donec</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consequat</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neque</a:t>
            </a:r>
            <a:r>
              <a:rPr lang="en-US" sz="1600" dirty="0">
                <a:latin typeface="Gotham Narrow Book" charset="0"/>
                <a:ea typeface="Gotham Narrow Book" charset="0"/>
                <a:cs typeface="Gotham Narrow Book" charset="0"/>
              </a:rPr>
              <a:t>, et </a:t>
            </a:r>
            <a:r>
              <a:rPr lang="en-US" sz="1600" dirty="0" err="1">
                <a:latin typeface="Gotham Narrow Book" charset="0"/>
                <a:ea typeface="Gotham Narrow Book" charset="0"/>
                <a:cs typeface="Gotham Narrow Book" charset="0"/>
              </a:rPr>
              <a:t>condimentum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nibh</a:t>
            </a:r>
            <a:r>
              <a:rPr lang="en-US" sz="1600" dirty="0">
                <a:latin typeface="Gotham Narrow Book" charset="0"/>
                <a:ea typeface="Gotham Narrow Book" charset="0"/>
                <a:cs typeface="Gotham Narrow Book" charset="0"/>
              </a:rPr>
              <a:t> convallis non. </a:t>
            </a:r>
            <a:r>
              <a:rPr lang="en-US" sz="1600" dirty="0" err="1">
                <a:latin typeface="Gotham Narrow Book" charset="0"/>
                <a:ea typeface="Gotham Narrow Book" charset="0"/>
                <a:cs typeface="Gotham Narrow Book" charset="0"/>
              </a:rPr>
              <a:t>Etiam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lacinia</a:t>
            </a:r>
            <a:r>
              <a:rPr lang="en-US" sz="1600" dirty="0">
                <a:latin typeface="Gotham Narrow Book" charset="0"/>
                <a:ea typeface="Gotham Narrow Book" charset="0"/>
                <a:cs typeface="Gotham Narrow Book" charset="0"/>
              </a:rPr>
              <a:t> convallis dui id </a:t>
            </a:r>
            <a:r>
              <a:rPr lang="en-US" sz="1600" dirty="0" err="1">
                <a:latin typeface="Gotham Narrow Book" charset="0"/>
                <a:ea typeface="Gotham Narrow Book" charset="0"/>
                <a:cs typeface="Gotham Narrow Book" charset="0"/>
              </a:rPr>
              <a:t>bibendum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Fusce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finibus</a:t>
            </a:r>
            <a:r>
              <a:rPr lang="en-US" sz="1600" dirty="0">
                <a:latin typeface="Gotham Narrow Book" charset="0"/>
                <a:ea typeface="Gotham Narrow Book" charset="0"/>
                <a:cs typeface="Gotham Narrow Book" charset="0"/>
              </a:rPr>
              <a:t> ante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quam pharetra </a:t>
            </a:r>
            <a:r>
              <a:rPr lang="en-US" sz="1600" dirty="0" err="1">
                <a:latin typeface="Gotham Narrow Book" charset="0"/>
                <a:ea typeface="Gotham Narrow Book" charset="0"/>
                <a:cs typeface="Gotham Narrow Book" charset="0"/>
              </a:rPr>
              <a:t>sodales</a:t>
            </a:r>
            <a:r>
              <a:rPr lang="en-US" sz="1600" dirty="0">
                <a:latin typeface="Gotham Narrow Book" charset="0"/>
                <a:ea typeface="Gotham Narrow Book" charset="0"/>
                <a:cs typeface="Gotham Narrow Book" charset="0"/>
              </a:rPr>
              <a:t>. Nam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volutpat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urna</a:t>
            </a:r>
            <a:r>
              <a:rPr lang="en-US" sz="1600" dirty="0">
                <a:latin typeface="Gotham Narrow Book" charset="0"/>
                <a:ea typeface="Gotham Narrow Book" charset="0"/>
                <a:cs typeface="Gotham Narrow Book" charset="0"/>
              </a:rPr>
              <a:t>, ac </a:t>
            </a:r>
            <a:r>
              <a:rPr lang="en-US" sz="1600" dirty="0" err="1">
                <a:latin typeface="Gotham Narrow Book" charset="0"/>
                <a:ea typeface="Gotham Narrow Book" charset="0"/>
                <a:cs typeface="Gotham Narrow Book" charset="0"/>
              </a:rPr>
              <a:t>vulputate</a:t>
            </a:r>
            <a:r>
              <a:rPr lang="en-US" sz="1600" dirty="0">
                <a:latin typeface="Gotham Narrow Book" charset="0"/>
                <a:ea typeface="Gotham Narrow Book" charset="0"/>
                <a:cs typeface="Gotham Narrow Book" charset="0"/>
              </a:rPr>
              <a:t> quam. </a:t>
            </a:r>
            <a:r>
              <a:rPr lang="en-US" sz="1600" dirty="0" err="1">
                <a:latin typeface="Gotham Narrow Book" charset="0"/>
                <a:ea typeface="Gotham Narrow Book" charset="0"/>
                <a:cs typeface="Gotham Narrow Book" charset="0"/>
              </a:rPr>
              <a:t>Praesent</a:t>
            </a:r>
            <a:r>
              <a:rPr lang="en-US" sz="1600" dirty="0">
                <a:latin typeface="Gotham Narrow Book" charset="0"/>
                <a:ea typeface="Gotham Narrow Book" charset="0"/>
                <a:cs typeface="Gotham Narrow Book" charset="0"/>
              </a:rPr>
              <a:t> a </a:t>
            </a:r>
            <a:r>
              <a:rPr lang="en-US" sz="1600" dirty="0" err="1">
                <a:latin typeface="Gotham Narrow Book" charset="0"/>
                <a:ea typeface="Gotham Narrow Book" charset="0"/>
                <a:cs typeface="Gotham Narrow Book" charset="0"/>
              </a:rPr>
              <a:t>nulla</a:t>
            </a:r>
            <a:r>
              <a:rPr lang="en-US" sz="1600" dirty="0">
                <a:latin typeface="Gotham Narrow Book" charset="0"/>
                <a:ea typeface="Gotham Narrow Book" charset="0"/>
                <a:cs typeface="Gotham Narrow Book" charset="0"/>
              </a:rPr>
              <a:t> semper, </a:t>
            </a:r>
            <a:r>
              <a:rPr lang="en-US" sz="1600" dirty="0" err="1">
                <a:latin typeface="Gotham Narrow Book" charset="0"/>
                <a:ea typeface="Gotham Narrow Book" charset="0"/>
                <a:cs typeface="Gotham Narrow Book" charset="0"/>
              </a:rPr>
              <a:t>feugiat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tortor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malesuada</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sapien</a:t>
            </a:r>
            <a:r>
              <a:rPr lang="en-US" sz="1600" dirty="0">
                <a:latin typeface="Gotham Narrow Book" charset="0"/>
                <a:ea typeface="Gotham Narrow Book" charset="0"/>
                <a:cs typeface="Gotham Narrow Book" charset="0"/>
              </a:rPr>
              <a:t>.</a:t>
            </a:r>
          </a:p>
        </p:txBody>
      </p:sp>
      <p:sp>
        <p:nvSpPr>
          <p:cNvPr id="19" name="Text Placeholder 15"/>
          <p:cNvSpPr>
            <a:spLocks noGrp="1"/>
          </p:cNvSpPr>
          <p:nvPr>
            <p:ph type="body" sz="quarter" idx="12" hasCustomPrompt="1"/>
          </p:nvPr>
        </p:nvSpPr>
        <p:spPr>
          <a:xfrm>
            <a:off x="4360256" y="1400586"/>
            <a:ext cx="3163987" cy="371950"/>
          </a:xfrm>
        </p:spPr>
        <p:txBody>
          <a:bodyPr>
            <a:normAutofit/>
          </a:bodyPr>
          <a:lstStyle>
            <a:lvl1pPr marL="0" indent="0" algn="l">
              <a:buNone/>
              <a:defRPr sz="2100" b="0" i="0">
                <a:latin typeface="Gotham Narrow Medium" charset="0"/>
                <a:ea typeface="Gotham Narrow Medium" charset="0"/>
                <a:cs typeface="Gotham Narrow Medium" charset="0"/>
              </a:defRPr>
            </a:lvl1pPr>
          </a:lstStyle>
          <a:p>
            <a:r>
              <a:rPr lang="en-US" sz="2100" dirty="0">
                <a:latin typeface="Gotham Narrow Medium" charset="0"/>
                <a:ea typeface="Gotham Narrow Medium" charset="0"/>
                <a:cs typeface="Gotham Narrow Medium" charset="0"/>
              </a:rPr>
              <a:t>ITEM TITLE</a:t>
            </a:r>
            <a:endParaRPr lang="en-US" sz="2100" dirty="0">
              <a:solidFill>
                <a:srgbClr val="0A3254"/>
              </a:solidFill>
              <a:latin typeface="Gotham Narrow Medium" charset="0"/>
              <a:ea typeface="Gotham Narrow Medium" charset="0"/>
              <a:cs typeface="Gotham Narrow Medium" charset="0"/>
            </a:endParaRPr>
          </a:p>
        </p:txBody>
      </p:sp>
      <p:sp>
        <p:nvSpPr>
          <p:cNvPr id="20" name="Text Placeholder 17"/>
          <p:cNvSpPr>
            <a:spLocks noGrp="1"/>
          </p:cNvSpPr>
          <p:nvPr>
            <p:ph type="body" sz="quarter" idx="13" hasCustomPrompt="1"/>
          </p:nvPr>
        </p:nvSpPr>
        <p:spPr>
          <a:xfrm>
            <a:off x="4360680" y="1926762"/>
            <a:ext cx="3163563" cy="3632846"/>
          </a:xfrm>
        </p:spPr>
        <p:txBody>
          <a:bodyPr>
            <a:noAutofit/>
          </a:bodyPr>
          <a:lstStyle>
            <a:lvl1pPr marL="0" indent="0" algn="l">
              <a:buNone/>
              <a:defRPr sz="1600" b="0" i="0">
                <a:latin typeface="Gotham Narrow Book" charset="0"/>
                <a:ea typeface="Gotham Narrow Book" charset="0"/>
                <a:cs typeface="Gotham Narrow Book" charset="0"/>
              </a:defRPr>
            </a:lvl1pPr>
          </a:lstStyle>
          <a:p>
            <a:r>
              <a:rPr lang="en-US" sz="1600" dirty="0">
                <a:latin typeface="Gotham Narrow Book" charset="0"/>
                <a:ea typeface="Gotham Narrow Book" charset="0"/>
                <a:cs typeface="Gotham Narrow Book" charset="0"/>
              </a:rPr>
              <a:t>Lorem ipsum dolor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consectetur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adipiscing</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Quisque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fermentum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dignissim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posuere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risus</a:t>
            </a:r>
            <a:r>
              <a:rPr lang="en-US" sz="1600" dirty="0">
                <a:latin typeface="Gotham Narrow Book" charset="0"/>
                <a:ea typeface="Gotham Narrow Book" charset="0"/>
                <a:cs typeface="Gotham Narrow Book" charset="0"/>
              </a:rPr>
              <a:t> mi.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lectus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leo</a:t>
            </a:r>
            <a:r>
              <a:rPr lang="en-US" sz="1600" dirty="0">
                <a:latin typeface="Gotham Narrow Book" charset="0"/>
                <a:ea typeface="Gotham Narrow Book" charset="0"/>
                <a:cs typeface="Gotham Narrow Book" charset="0"/>
              </a:rPr>
              <a:t>, pharetra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erat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scelerisque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dapibus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augue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Aliquam</a:t>
            </a:r>
            <a:r>
              <a:rPr lang="en-US" sz="1600" dirty="0">
                <a:latin typeface="Gotham Narrow Book" charset="0"/>
                <a:ea typeface="Gotham Narrow Book" charset="0"/>
                <a:cs typeface="Gotham Narrow Book" charset="0"/>
              </a:rPr>
              <a:t> porta </a:t>
            </a:r>
            <a:r>
              <a:rPr lang="en-US" sz="1600" dirty="0" err="1">
                <a:latin typeface="Gotham Narrow Book" charset="0"/>
                <a:ea typeface="Gotham Narrow Book" charset="0"/>
                <a:cs typeface="Gotham Narrow Book" charset="0"/>
              </a:rPr>
              <a:t>purus</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mattis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rutrum</a:t>
            </a:r>
            <a:r>
              <a:rPr lang="en-US" sz="1600" dirty="0">
                <a:latin typeface="Gotham Narrow Book" charset="0"/>
                <a:ea typeface="Gotham Narrow Book" charset="0"/>
                <a:cs typeface="Gotham Narrow Book" charset="0"/>
              </a:rPr>
              <a:t> vel. </a:t>
            </a:r>
            <a:r>
              <a:rPr lang="en-US" sz="1600" dirty="0" err="1">
                <a:latin typeface="Gotham Narrow Book" charset="0"/>
                <a:ea typeface="Gotham Narrow Book" charset="0"/>
                <a:cs typeface="Gotham Narrow Book" charset="0"/>
              </a:rPr>
              <a:t>Donec</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consequat</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neque</a:t>
            </a:r>
            <a:r>
              <a:rPr lang="en-US" sz="1600" dirty="0">
                <a:latin typeface="Gotham Narrow Book" charset="0"/>
                <a:ea typeface="Gotham Narrow Book" charset="0"/>
                <a:cs typeface="Gotham Narrow Book" charset="0"/>
              </a:rPr>
              <a:t>, et </a:t>
            </a:r>
            <a:r>
              <a:rPr lang="en-US" sz="1600" dirty="0" err="1">
                <a:latin typeface="Gotham Narrow Book" charset="0"/>
                <a:ea typeface="Gotham Narrow Book" charset="0"/>
                <a:cs typeface="Gotham Narrow Book" charset="0"/>
              </a:rPr>
              <a:t>condimentum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nibh</a:t>
            </a:r>
            <a:r>
              <a:rPr lang="en-US" sz="1600" dirty="0">
                <a:latin typeface="Gotham Narrow Book" charset="0"/>
                <a:ea typeface="Gotham Narrow Book" charset="0"/>
                <a:cs typeface="Gotham Narrow Book" charset="0"/>
              </a:rPr>
              <a:t> convallis non. </a:t>
            </a:r>
            <a:r>
              <a:rPr lang="en-US" sz="1600" dirty="0" err="1">
                <a:latin typeface="Gotham Narrow Book" charset="0"/>
                <a:ea typeface="Gotham Narrow Book" charset="0"/>
                <a:cs typeface="Gotham Narrow Book" charset="0"/>
              </a:rPr>
              <a:t>Etiam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lacinia</a:t>
            </a:r>
            <a:r>
              <a:rPr lang="en-US" sz="1600" dirty="0">
                <a:latin typeface="Gotham Narrow Book" charset="0"/>
                <a:ea typeface="Gotham Narrow Book" charset="0"/>
                <a:cs typeface="Gotham Narrow Book" charset="0"/>
              </a:rPr>
              <a:t> convallis dui id </a:t>
            </a:r>
            <a:r>
              <a:rPr lang="en-US" sz="1600" dirty="0" err="1">
                <a:latin typeface="Gotham Narrow Book" charset="0"/>
                <a:ea typeface="Gotham Narrow Book" charset="0"/>
                <a:cs typeface="Gotham Narrow Book" charset="0"/>
              </a:rPr>
              <a:t>bibendum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Fusce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finibus</a:t>
            </a:r>
            <a:r>
              <a:rPr lang="en-US" sz="1600" dirty="0">
                <a:latin typeface="Gotham Narrow Book" charset="0"/>
                <a:ea typeface="Gotham Narrow Book" charset="0"/>
                <a:cs typeface="Gotham Narrow Book" charset="0"/>
              </a:rPr>
              <a:t> ante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quam pharetra </a:t>
            </a:r>
            <a:r>
              <a:rPr lang="en-US" sz="1600" dirty="0" err="1">
                <a:latin typeface="Gotham Narrow Book" charset="0"/>
                <a:ea typeface="Gotham Narrow Book" charset="0"/>
                <a:cs typeface="Gotham Narrow Book" charset="0"/>
              </a:rPr>
              <a:t>sodales</a:t>
            </a:r>
            <a:r>
              <a:rPr lang="en-US" sz="1600" dirty="0">
                <a:latin typeface="Gotham Narrow Book" charset="0"/>
                <a:ea typeface="Gotham Narrow Book" charset="0"/>
                <a:cs typeface="Gotham Narrow Book" charset="0"/>
              </a:rPr>
              <a:t>. Nam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volutpat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urna</a:t>
            </a:r>
            <a:r>
              <a:rPr lang="en-US" sz="1600" dirty="0">
                <a:latin typeface="Gotham Narrow Book" charset="0"/>
                <a:ea typeface="Gotham Narrow Book" charset="0"/>
                <a:cs typeface="Gotham Narrow Book" charset="0"/>
              </a:rPr>
              <a:t>, ac </a:t>
            </a:r>
            <a:r>
              <a:rPr lang="en-US" sz="1600" dirty="0" err="1">
                <a:latin typeface="Gotham Narrow Book" charset="0"/>
                <a:ea typeface="Gotham Narrow Book" charset="0"/>
                <a:cs typeface="Gotham Narrow Book" charset="0"/>
              </a:rPr>
              <a:t>vulputate</a:t>
            </a:r>
            <a:r>
              <a:rPr lang="en-US" sz="1600" dirty="0">
                <a:latin typeface="Gotham Narrow Book" charset="0"/>
                <a:ea typeface="Gotham Narrow Book" charset="0"/>
                <a:cs typeface="Gotham Narrow Book" charset="0"/>
              </a:rPr>
              <a:t> quam. </a:t>
            </a:r>
            <a:r>
              <a:rPr lang="en-US" sz="1600" dirty="0" err="1">
                <a:latin typeface="Gotham Narrow Book" charset="0"/>
                <a:ea typeface="Gotham Narrow Book" charset="0"/>
                <a:cs typeface="Gotham Narrow Book" charset="0"/>
              </a:rPr>
              <a:t>Praesent</a:t>
            </a:r>
            <a:r>
              <a:rPr lang="en-US" sz="1600" dirty="0">
                <a:latin typeface="Gotham Narrow Book" charset="0"/>
                <a:ea typeface="Gotham Narrow Book" charset="0"/>
                <a:cs typeface="Gotham Narrow Book" charset="0"/>
              </a:rPr>
              <a:t> a </a:t>
            </a:r>
            <a:r>
              <a:rPr lang="en-US" sz="1600" dirty="0" err="1">
                <a:latin typeface="Gotham Narrow Book" charset="0"/>
                <a:ea typeface="Gotham Narrow Book" charset="0"/>
                <a:cs typeface="Gotham Narrow Book" charset="0"/>
              </a:rPr>
              <a:t>nulla</a:t>
            </a:r>
            <a:r>
              <a:rPr lang="en-US" sz="1600" dirty="0">
                <a:latin typeface="Gotham Narrow Book" charset="0"/>
                <a:ea typeface="Gotham Narrow Book" charset="0"/>
                <a:cs typeface="Gotham Narrow Book" charset="0"/>
              </a:rPr>
              <a:t> semper, </a:t>
            </a:r>
            <a:r>
              <a:rPr lang="en-US" sz="1600" dirty="0" err="1">
                <a:latin typeface="Gotham Narrow Book" charset="0"/>
                <a:ea typeface="Gotham Narrow Book" charset="0"/>
                <a:cs typeface="Gotham Narrow Book" charset="0"/>
              </a:rPr>
              <a:t>feugiat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tortor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malesuada</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sapien</a:t>
            </a:r>
            <a:r>
              <a:rPr lang="en-US" sz="1600" dirty="0">
                <a:latin typeface="Gotham Narrow Book" charset="0"/>
                <a:ea typeface="Gotham Narrow Book" charset="0"/>
                <a:cs typeface="Gotham Narrow Book" charset="0"/>
              </a:rPr>
              <a:t>.</a:t>
            </a:r>
          </a:p>
        </p:txBody>
      </p:sp>
      <p:sp>
        <p:nvSpPr>
          <p:cNvPr id="21" name="Text Placeholder 15"/>
          <p:cNvSpPr>
            <a:spLocks noGrp="1"/>
          </p:cNvSpPr>
          <p:nvPr>
            <p:ph type="body" sz="quarter" idx="14" hasCustomPrompt="1"/>
          </p:nvPr>
        </p:nvSpPr>
        <p:spPr>
          <a:xfrm>
            <a:off x="7903219" y="1400586"/>
            <a:ext cx="3163987" cy="371950"/>
          </a:xfrm>
        </p:spPr>
        <p:txBody>
          <a:bodyPr>
            <a:normAutofit/>
          </a:bodyPr>
          <a:lstStyle>
            <a:lvl1pPr marL="0" indent="0" algn="l">
              <a:buNone/>
              <a:defRPr sz="2100" b="0" i="0">
                <a:latin typeface="Gotham Narrow Medium" charset="0"/>
                <a:ea typeface="Gotham Narrow Medium" charset="0"/>
                <a:cs typeface="Gotham Narrow Medium" charset="0"/>
              </a:defRPr>
            </a:lvl1pPr>
          </a:lstStyle>
          <a:p>
            <a:r>
              <a:rPr lang="en-US" sz="2100" dirty="0">
                <a:latin typeface="Gotham Narrow Medium" charset="0"/>
                <a:ea typeface="Gotham Narrow Medium" charset="0"/>
                <a:cs typeface="Gotham Narrow Medium" charset="0"/>
              </a:rPr>
              <a:t>ITEM TITLE</a:t>
            </a:r>
            <a:endParaRPr lang="en-US" sz="2100" dirty="0">
              <a:solidFill>
                <a:srgbClr val="0A3254"/>
              </a:solidFill>
              <a:latin typeface="Gotham Narrow Medium" charset="0"/>
              <a:ea typeface="Gotham Narrow Medium" charset="0"/>
              <a:cs typeface="Gotham Narrow Medium" charset="0"/>
            </a:endParaRPr>
          </a:p>
        </p:txBody>
      </p:sp>
      <p:sp>
        <p:nvSpPr>
          <p:cNvPr id="22" name="Text Placeholder 17"/>
          <p:cNvSpPr>
            <a:spLocks noGrp="1"/>
          </p:cNvSpPr>
          <p:nvPr>
            <p:ph type="body" sz="quarter" idx="15" hasCustomPrompt="1"/>
          </p:nvPr>
        </p:nvSpPr>
        <p:spPr>
          <a:xfrm>
            <a:off x="7903643" y="1926762"/>
            <a:ext cx="3163563" cy="3632846"/>
          </a:xfrm>
        </p:spPr>
        <p:txBody>
          <a:bodyPr>
            <a:noAutofit/>
          </a:bodyPr>
          <a:lstStyle>
            <a:lvl1pPr marL="0" indent="0" algn="l">
              <a:buNone/>
              <a:defRPr sz="1600" b="0" i="0">
                <a:latin typeface="Gotham Narrow Book" charset="0"/>
                <a:ea typeface="Gotham Narrow Book" charset="0"/>
                <a:cs typeface="Gotham Narrow Book" charset="0"/>
              </a:defRPr>
            </a:lvl1pPr>
          </a:lstStyle>
          <a:p>
            <a:r>
              <a:rPr lang="en-US" sz="1600" dirty="0">
                <a:latin typeface="Gotham Narrow Book" charset="0"/>
                <a:ea typeface="Gotham Narrow Book" charset="0"/>
                <a:cs typeface="Gotham Narrow Book" charset="0"/>
              </a:rPr>
              <a:t>Lorem ipsum dolor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consectetur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adipiscing</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Quisque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fermentum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dignissim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posuere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risus</a:t>
            </a:r>
            <a:r>
              <a:rPr lang="en-US" sz="1600" dirty="0">
                <a:latin typeface="Gotham Narrow Book" charset="0"/>
                <a:ea typeface="Gotham Narrow Book" charset="0"/>
                <a:cs typeface="Gotham Narrow Book" charset="0"/>
              </a:rPr>
              <a:t> mi.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lectus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leo</a:t>
            </a:r>
            <a:r>
              <a:rPr lang="en-US" sz="1600" dirty="0">
                <a:latin typeface="Gotham Narrow Book" charset="0"/>
                <a:ea typeface="Gotham Narrow Book" charset="0"/>
                <a:cs typeface="Gotham Narrow Book" charset="0"/>
              </a:rPr>
              <a:t>, pharetra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erat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scelerisque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dapibus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augue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Aliquam</a:t>
            </a:r>
            <a:r>
              <a:rPr lang="en-US" sz="1600" dirty="0">
                <a:latin typeface="Gotham Narrow Book" charset="0"/>
                <a:ea typeface="Gotham Narrow Book" charset="0"/>
                <a:cs typeface="Gotham Narrow Book" charset="0"/>
              </a:rPr>
              <a:t> porta </a:t>
            </a:r>
            <a:r>
              <a:rPr lang="en-US" sz="1600" dirty="0" err="1">
                <a:latin typeface="Gotham Narrow Book" charset="0"/>
                <a:ea typeface="Gotham Narrow Book" charset="0"/>
                <a:cs typeface="Gotham Narrow Book" charset="0"/>
              </a:rPr>
              <a:t>purus</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mattis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rutrum</a:t>
            </a:r>
            <a:r>
              <a:rPr lang="en-US" sz="1600" dirty="0">
                <a:latin typeface="Gotham Narrow Book" charset="0"/>
                <a:ea typeface="Gotham Narrow Book" charset="0"/>
                <a:cs typeface="Gotham Narrow Book" charset="0"/>
              </a:rPr>
              <a:t> vel. </a:t>
            </a:r>
            <a:r>
              <a:rPr lang="en-US" sz="1600" dirty="0" err="1">
                <a:latin typeface="Gotham Narrow Book" charset="0"/>
                <a:ea typeface="Gotham Narrow Book" charset="0"/>
                <a:cs typeface="Gotham Narrow Book" charset="0"/>
              </a:rPr>
              <a:t>Donec</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consequat</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neque</a:t>
            </a:r>
            <a:r>
              <a:rPr lang="en-US" sz="1600" dirty="0">
                <a:latin typeface="Gotham Narrow Book" charset="0"/>
                <a:ea typeface="Gotham Narrow Book" charset="0"/>
                <a:cs typeface="Gotham Narrow Book" charset="0"/>
              </a:rPr>
              <a:t>, et </a:t>
            </a:r>
            <a:r>
              <a:rPr lang="en-US" sz="1600" dirty="0" err="1">
                <a:latin typeface="Gotham Narrow Book" charset="0"/>
                <a:ea typeface="Gotham Narrow Book" charset="0"/>
                <a:cs typeface="Gotham Narrow Book" charset="0"/>
              </a:rPr>
              <a:t>condimentum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nibh</a:t>
            </a:r>
            <a:r>
              <a:rPr lang="en-US" sz="1600" dirty="0">
                <a:latin typeface="Gotham Narrow Book" charset="0"/>
                <a:ea typeface="Gotham Narrow Book" charset="0"/>
                <a:cs typeface="Gotham Narrow Book" charset="0"/>
              </a:rPr>
              <a:t> convallis non. </a:t>
            </a:r>
            <a:r>
              <a:rPr lang="en-US" sz="1600" dirty="0" err="1">
                <a:latin typeface="Gotham Narrow Book" charset="0"/>
                <a:ea typeface="Gotham Narrow Book" charset="0"/>
                <a:cs typeface="Gotham Narrow Book" charset="0"/>
              </a:rPr>
              <a:t>Etiam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lacinia</a:t>
            </a:r>
            <a:r>
              <a:rPr lang="en-US" sz="1600" dirty="0">
                <a:latin typeface="Gotham Narrow Book" charset="0"/>
                <a:ea typeface="Gotham Narrow Book" charset="0"/>
                <a:cs typeface="Gotham Narrow Book" charset="0"/>
              </a:rPr>
              <a:t> convallis dui id </a:t>
            </a:r>
            <a:r>
              <a:rPr lang="en-US" sz="1600" dirty="0" err="1">
                <a:latin typeface="Gotham Narrow Book" charset="0"/>
                <a:ea typeface="Gotham Narrow Book" charset="0"/>
                <a:cs typeface="Gotham Narrow Book" charset="0"/>
              </a:rPr>
              <a:t>bibendum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Fusce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finibus</a:t>
            </a:r>
            <a:r>
              <a:rPr lang="en-US" sz="1600" dirty="0">
                <a:latin typeface="Gotham Narrow Book" charset="0"/>
                <a:ea typeface="Gotham Narrow Book" charset="0"/>
                <a:cs typeface="Gotham Narrow Book" charset="0"/>
              </a:rPr>
              <a:t> ante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quam pharetra </a:t>
            </a:r>
            <a:r>
              <a:rPr lang="en-US" sz="1600" dirty="0" err="1">
                <a:latin typeface="Gotham Narrow Book" charset="0"/>
                <a:ea typeface="Gotham Narrow Book" charset="0"/>
                <a:cs typeface="Gotham Narrow Book" charset="0"/>
              </a:rPr>
              <a:t>sodales</a:t>
            </a:r>
            <a:r>
              <a:rPr lang="en-US" sz="1600" dirty="0">
                <a:latin typeface="Gotham Narrow Book" charset="0"/>
                <a:ea typeface="Gotham Narrow Book" charset="0"/>
                <a:cs typeface="Gotham Narrow Book" charset="0"/>
              </a:rPr>
              <a:t>. Nam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volutpat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urna</a:t>
            </a:r>
            <a:r>
              <a:rPr lang="en-US" sz="1600" dirty="0">
                <a:latin typeface="Gotham Narrow Book" charset="0"/>
                <a:ea typeface="Gotham Narrow Book" charset="0"/>
                <a:cs typeface="Gotham Narrow Book" charset="0"/>
              </a:rPr>
              <a:t>, ac </a:t>
            </a:r>
            <a:r>
              <a:rPr lang="en-US" sz="1600" dirty="0" err="1">
                <a:latin typeface="Gotham Narrow Book" charset="0"/>
                <a:ea typeface="Gotham Narrow Book" charset="0"/>
                <a:cs typeface="Gotham Narrow Book" charset="0"/>
              </a:rPr>
              <a:t>vulputate</a:t>
            </a:r>
            <a:r>
              <a:rPr lang="en-US" sz="1600" dirty="0">
                <a:latin typeface="Gotham Narrow Book" charset="0"/>
                <a:ea typeface="Gotham Narrow Book" charset="0"/>
                <a:cs typeface="Gotham Narrow Book" charset="0"/>
              </a:rPr>
              <a:t> quam. </a:t>
            </a:r>
            <a:r>
              <a:rPr lang="en-US" sz="1600" dirty="0" err="1">
                <a:latin typeface="Gotham Narrow Book" charset="0"/>
                <a:ea typeface="Gotham Narrow Book" charset="0"/>
                <a:cs typeface="Gotham Narrow Book" charset="0"/>
              </a:rPr>
              <a:t>Praesent</a:t>
            </a:r>
            <a:r>
              <a:rPr lang="en-US" sz="1600" dirty="0">
                <a:latin typeface="Gotham Narrow Book" charset="0"/>
                <a:ea typeface="Gotham Narrow Book" charset="0"/>
                <a:cs typeface="Gotham Narrow Book" charset="0"/>
              </a:rPr>
              <a:t> a </a:t>
            </a:r>
            <a:r>
              <a:rPr lang="en-US" sz="1600" dirty="0" err="1">
                <a:latin typeface="Gotham Narrow Book" charset="0"/>
                <a:ea typeface="Gotham Narrow Book" charset="0"/>
                <a:cs typeface="Gotham Narrow Book" charset="0"/>
              </a:rPr>
              <a:t>nulla</a:t>
            </a:r>
            <a:r>
              <a:rPr lang="en-US" sz="1600" dirty="0">
                <a:latin typeface="Gotham Narrow Book" charset="0"/>
                <a:ea typeface="Gotham Narrow Book" charset="0"/>
                <a:cs typeface="Gotham Narrow Book" charset="0"/>
              </a:rPr>
              <a:t> semper, </a:t>
            </a:r>
            <a:r>
              <a:rPr lang="en-US" sz="1600" dirty="0" err="1">
                <a:latin typeface="Gotham Narrow Book" charset="0"/>
                <a:ea typeface="Gotham Narrow Book" charset="0"/>
                <a:cs typeface="Gotham Narrow Book" charset="0"/>
              </a:rPr>
              <a:t>feugiat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tortor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malesuada</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sapien</a:t>
            </a:r>
            <a:r>
              <a:rPr lang="en-US" sz="1600" dirty="0">
                <a:latin typeface="Gotham Narrow Book" charset="0"/>
                <a:ea typeface="Gotham Narrow Book" charset="0"/>
                <a:cs typeface="Gotham Narrow Book" charset="0"/>
              </a:rPr>
              <a: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5588" y="5963830"/>
            <a:ext cx="1911618" cy="622955"/>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787" y="5983551"/>
            <a:ext cx="2439214" cy="874450"/>
          </a:xfrm>
          <a:prstGeom prst="rect">
            <a:avLst/>
          </a:prstGeom>
        </p:spPr>
      </p:pic>
    </p:spTree>
    <p:extLst>
      <p:ext uri="{BB962C8B-B14F-4D97-AF65-F5344CB8AC3E}">
        <p14:creationId xmlns:p14="http://schemas.microsoft.com/office/powerpoint/2010/main" val="9267925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7" name="Rounded Rectangle 6"/>
          <p:cNvSpPr/>
          <p:nvPr userDrawn="1"/>
        </p:nvSpPr>
        <p:spPr>
          <a:xfrm>
            <a:off x="-12145" y="0"/>
            <a:ext cx="12032857" cy="679731"/>
          </a:xfrm>
          <a:prstGeom prst="roundRect">
            <a:avLst/>
          </a:prstGeom>
          <a:solidFill>
            <a:srgbClr val="0A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9"/>
          <p:cNvSpPr>
            <a:spLocks noGrp="1"/>
          </p:cNvSpPr>
          <p:nvPr>
            <p:ph type="title" hasCustomPrompt="1"/>
          </p:nvPr>
        </p:nvSpPr>
        <p:spPr>
          <a:xfrm>
            <a:off x="152939" y="159475"/>
            <a:ext cx="11393598" cy="420835"/>
          </a:xfrm>
        </p:spPr>
        <p:txBody>
          <a:bodyPr>
            <a:normAutofit/>
          </a:bodyPr>
          <a:lstStyle>
            <a:lvl1pPr>
              <a:defRPr sz="2200" b="0" i="0" baseline="0">
                <a:solidFill>
                  <a:schemeClr val="bg1"/>
                </a:solidFill>
                <a:latin typeface="Gotham Narrow Medium" charset="0"/>
                <a:ea typeface="Gotham Narrow Medium" charset="0"/>
                <a:cs typeface="Gotham Narrow Medium" charset="0"/>
              </a:defRPr>
            </a:lvl1pPr>
          </a:lstStyle>
          <a:p>
            <a:r>
              <a:rPr lang="en-US" dirty="0"/>
              <a:t>TWO COLUMN SLIDE</a:t>
            </a:r>
          </a:p>
        </p:txBody>
      </p:sp>
      <p:sp>
        <p:nvSpPr>
          <p:cNvPr id="9" name="Text Placeholder 15"/>
          <p:cNvSpPr>
            <a:spLocks noGrp="1"/>
          </p:cNvSpPr>
          <p:nvPr>
            <p:ph type="body" sz="quarter" idx="10" hasCustomPrompt="1"/>
          </p:nvPr>
        </p:nvSpPr>
        <p:spPr>
          <a:xfrm>
            <a:off x="987226" y="1772820"/>
            <a:ext cx="4701475" cy="371950"/>
          </a:xfrm>
        </p:spPr>
        <p:txBody>
          <a:bodyPr>
            <a:normAutofit/>
          </a:bodyPr>
          <a:lstStyle>
            <a:lvl1pPr marL="0" indent="0" algn="l">
              <a:buNone/>
              <a:defRPr sz="2100" b="0" i="0">
                <a:latin typeface="Gotham Narrow Medium" charset="0"/>
                <a:ea typeface="Gotham Narrow Medium" charset="0"/>
                <a:cs typeface="Gotham Narrow Medium" charset="0"/>
              </a:defRPr>
            </a:lvl1pPr>
          </a:lstStyle>
          <a:p>
            <a:r>
              <a:rPr lang="en-US" sz="2100" dirty="0">
                <a:latin typeface="Gotham Narrow Medium" charset="0"/>
                <a:ea typeface="Gotham Narrow Medium" charset="0"/>
                <a:cs typeface="Gotham Narrow Medium" charset="0"/>
              </a:rPr>
              <a:t>ITEM TITLE</a:t>
            </a:r>
            <a:endParaRPr lang="en-US" sz="2100" dirty="0">
              <a:solidFill>
                <a:srgbClr val="0A3254"/>
              </a:solidFill>
              <a:latin typeface="Gotham Narrow Medium" charset="0"/>
              <a:ea typeface="Gotham Narrow Medium" charset="0"/>
              <a:cs typeface="Gotham Narrow Medium" charset="0"/>
            </a:endParaRPr>
          </a:p>
        </p:txBody>
      </p:sp>
      <p:sp>
        <p:nvSpPr>
          <p:cNvPr id="10" name="Text Placeholder 17"/>
          <p:cNvSpPr>
            <a:spLocks noGrp="1"/>
          </p:cNvSpPr>
          <p:nvPr>
            <p:ph type="body" sz="quarter" idx="11" hasCustomPrompt="1"/>
          </p:nvPr>
        </p:nvSpPr>
        <p:spPr>
          <a:xfrm>
            <a:off x="987650" y="2298996"/>
            <a:ext cx="4701051" cy="2418661"/>
          </a:xfrm>
        </p:spPr>
        <p:txBody>
          <a:bodyPr>
            <a:noAutofit/>
          </a:bodyPr>
          <a:lstStyle>
            <a:lvl1pPr marL="0" indent="0" algn="l">
              <a:buNone/>
              <a:defRPr sz="1600" b="0" i="0">
                <a:latin typeface="Gotham Narrow Book" charset="0"/>
                <a:ea typeface="Gotham Narrow Book" charset="0"/>
                <a:cs typeface="Gotham Narrow Book" charset="0"/>
              </a:defRPr>
            </a:lvl1pPr>
          </a:lstStyle>
          <a:p>
            <a:r>
              <a:rPr lang="en-US" sz="1600" dirty="0">
                <a:latin typeface="Gotham Narrow Book" charset="0"/>
                <a:ea typeface="Gotham Narrow Book" charset="0"/>
                <a:cs typeface="Gotham Narrow Book" charset="0"/>
              </a:rPr>
              <a:t>Lorem ipsum dolor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consectetur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adipiscing</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Quisque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fermentum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dignissim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posuere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risus</a:t>
            </a:r>
            <a:r>
              <a:rPr lang="en-US" sz="1600" dirty="0">
                <a:latin typeface="Gotham Narrow Book" charset="0"/>
                <a:ea typeface="Gotham Narrow Book" charset="0"/>
                <a:cs typeface="Gotham Narrow Book" charset="0"/>
              </a:rPr>
              <a:t> mi.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lectus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leo</a:t>
            </a:r>
            <a:r>
              <a:rPr lang="en-US" sz="1600" dirty="0">
                <a:latin typeface="Gotham Narrow Book" charset="0"/>
                <a:ea typeface="Gotham Narrow Book" charset="0"/>
                <a:cs typeface="Gotham Narrow Book" charset="0"/>
              </a:rPr>
              <a:t>, pharetra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erat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scelerisque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dapibus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augue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Aliquam</a:t>
            </a:r>
            <a:r>
              <a:rPr lang="en-US" sz="1600" dirty="0">
                <a:latin typeface="Gotham Narrow Book" charset="0"/>
                <a:ea typeface="Gotham Narrow Book" charset="0"/>
                <a:cs typeface="Gotham Narrow Book" charset="0"/>
              </a:rPr>
              <a:t> porta </a:t>
            </a:r>
            <a:r>
              <a:rPr lang="en-US" sz="1600" dirty="0" err="1">
                <a:latin typeface="Gotham Narrow Book" charset="0"/>
                <a:ea typeface="Gotham Narrow Book" charset="0"/>
                <a:cs typeface="Gotham Narrow Book" charset="0"/>
              </a:rPr>
              <a:t>purus</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mattis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rutrum</a:t>
            </a:r>
            <a:r>
              <a:rPr lang="en-US" sz="1600" dirty="0">
                <a:latin typeface="Gotham Narrow Book" charset="0"/>
                <a:ea typeface="Gotham Narrow Book" charset="0"/>
                <a:cs typeface="Gotham Narrow Book" charset="0"/>
              </a:rPr>
              <a:t> vel. </a:t>
            </a:r>
            <a:r>
              <a:rPr lang="en-US" sz="1600" dirty="0" err="1">
                <a:latin typeface="Gotham Narrow Book" charset="0"/>
                <a:ea typeface="Gotham Narrow Book" charset="0"/>
                <a:cs typeface="Gotham Narrow Book" charset="0"/>
              </a:rPr>
              <a:t>Donec</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consequat</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neque</a:t>
            </a:r>
            <a:r>
              <a:rPr lang="en-US" sz="1600" dirty="0">
                <a:latin typeface="Gotham Narrow Book" charset="0"/>
                <a:ea typeface="Gotham Narrow Book" charset="0"/>
                <a:cs typeface="Gotham Narrow Book" charset="0"/>
              </a:rPr>
              <a:t>, et </a:t>
            </a:r>
            <a:r>
              <a:rPr lang="en-US" sz="1600" dirty="0" err="1">
                <a:latin typeface="Gotham Narrow Book" charset="0"/>
                <a:ea typeface="Gotham Narrow Book" charset="0"/>
                <a:cs typeface="Gotham Narrow Book" charset="0"/>
              </a:rPr>
              <a:t>condimentum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nibh</a:t>
            </a:r>
            <a:r>
              <a:rPr lang="en-US" sz="1600" dirty="0">
                <a:latin typeface="Gotham Narrow Book" charset="0"/>
                <a:ea typeface="Gotham Narrow Book" charset="0"/>
                <a:cs typeface="Gotham Narrow Book" charset="0"/>
              </a:rPr>
              <a:t> convallis non. </a:t>
            </a:r>
            <a:r>
              <a:rPr lang="en-US" sz="1600" dirty="0" err="1">
                <a:latin typeface="Gotham Narrow Book" charset="0"/>
                <a:ea typeface="Gotham Narrow Book" charset="0"/>
                <a:cs typeface="Gotham Narrow Book" charset="0"/>
              </a:rPr>
              <a:t>Etiam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lacinia</a:t>
            </a:r>
            <a:r>
              <a:rPr lang="en-US" sz="1600" dirty="0">
                <a:latin typeface="Gotham Narrow Book" charset="0"/>
                <a:ea typeface="Gotham Narrow Book" charset="0"/>
                <a:cs typeface="Gotham Narrow Book" charset="0"/>
              </a:rPr>
              <a:t> convallis dui id </a:t>
            </a:r>
            <a:r>
              <a:rPr lang="en-US" sz="1600" dirty="0" err="1">
                <a:latin typeface="Gotham Narrow Book" charset="0"/>
                <a:ea typeface="Gotham Narrow Book" charset="0"/>
                <a:cs typeface="Gotham Narrow Book" charset="0"/>
              </a:rPr>
              <a:t>bibendum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Fusce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finibus</a:t>
            </a:r>
            <a:r>
              <a:rPr lang="en-US" sz="1600" dirty="0">
                <a:latin typeface="Gotham Narrow Book" charset="0"/>
                <a:ea typeface="Gotham Narrow Book" charset="0"/>
                <a:cs typeface="Gotham Narrow Book" charset="0"/>
              </a:rPr>
              <a:t> ante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quam pharetra </a:t>
            </a:r>
            <a:r>
              <a:rPr lang="en-US" sz="1600" dirty="0" err="1">
                <a:latin typeface="Gotham Narrow Book" charset="0"/>
                <a:ea typeface="Gotham Narrow Book" charset="0"/>
                <a:cs typeface="Gotham Narrow Book" charset="0"/>
              </a:rPr>
              <a:t>sodales</a:t>
            </a:r>
            <a:r>
              <a:rPr lang="en-US" sz="1600" dirty="0">
                <a:latin typeface="Gotham Narrow Book" charset="0"/>
                <a:ea typeface="Gotham Narrow Book" charset="0"/>
                <a:cs typeface="Gotham Narrow Book" charset="0"/>
              </a:rPr>
              <a:t>. Nam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volutpat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urna</a:t>
            </a:r>
            <a:r>
              <a:rPr lang="en-US" sz="1600" dirty="0">
                <a:latin typeface="Gotham Narrow Book" charset="0"/>
                <a:ea typeface="Gotham Narrow Book" charset="0"/>
                <a:cs typeface="Gotham Narrow Book" charset="0"/>
              </a:rPr>
              <a:t>, ac </a:t>
            </a:r>
            <a:r>
              <a:rPr lang="en-US" sz="1600" dirty="0" err="1">
                <a:latin typeface="Gotham Narrow Book" charset="0"/>
                <a:ea typeface="Gotham Narrow Book" charset="0"/>
                <a:cs typeface="Gotham Narrow Book" charset="0"/>
              </a:rPr>
              <a:t>vulputate</a:t>
            </a:r>
            <a:r>
              <a:rPr lang="en-US" sz="1600" dirty="0">
                <a:latin typeface="Gotham Narrow Book" charset="0"/>
                <a:ea typeface="Gotham Narrow Book" charset="0"/>
                <a:cs typeface="Gotham Narrow Book" charset="0"/>
              </a:rPr>
              <a:t> quam. </a:t>
            </a:r>
            <a:r>
              <a:rPr lang="en-US" sz="1600" dirty="0" err="1">
                <a:latin typeface="Gotham Narrow Book" charset="0"/>
                <a:ea typeface="Gotham Narrow Book" charset="0"/>
                <a:cs typeface="Gotham Narrow Book" charset="0"/>
              </a:rPr>
              <a:t>Praesent</a:t>
            </a:r>
            <a:r>
              <a:rPr lang="en-US" sz="1600" dirty="0">
                <a:latin typeface="Gotham Narrow Book" charset="0"/>
                <a:ea typeface="Gotham Narrow Book" charset="0"/>
                <a:cs typeface="Gotham Narrow Book" charset="0"/>
              </a:rPr>
              <a:t> a </a:t>
            </a:r>
            <a:r>
              <a:rPr lang="en-US" sz="1600" dirty="0" err="1">
                <a:latin typeface="Gotham Narrow Book" charset="0"/>
                <a:ea typeface="Gotham Narrow Book" charset="0"/>
                <a:cs typeface="Gotham Narrow Book" charset="0"/>
              </a:rPr>
              <a:t>nulla</a:t>
            </a:r>
            <a:r>
              <a:rPr lang="en-US" sz="1600" dirty="0">
                <a:latin typeface="Gotham Narrow Book" charset="0"/>
                <a:ea typeface="Gotham Narrow Book" charset="0"/>
                <a:cs typeface="Gotham Narrow Book" charset="0"/>
              </a:rPr>
              <a:t> semper, </a:t>
            </a:r>
            <a:r>
              <a:rPr lang="en-US" sz="1600" dirty="0" err="1">
                <a:latin typeface="Gotham Narrow Book" charset="0"/>
                <a:ea typeface="Gotham Narrow Book" charset="0"/>
                <a:cs typeface="Gotham Narrow Book" charset="0"/>
              </a:rPr>
              <a:t>feugiat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tortor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malesuada</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sapien</a:t>
            </a:r>
            <a:r>
              <a:rPr lang="en-US" sz="1600" dirty="0">
                <a:latin typeface="Gotham Narrow Book" charset="0"/>
                <a:ea typeface="Gotham Narrow Book" charset="0"/>
                <a:cs typeface="Gotham Narrow Book" charset="0"/>
              </a:rPr>
              <a:t>.</a:t>
            </a:r>
          </a:p>
        </p:txBody>
      </p:sp>
      <p:sp>
        <p:nvSpPr>
          <p:cNvPr id="15" name="Text Placeholder 15"/>
          <p:cNvSpPr>
            <a:spLocks noGrp="1"/>
          </p:cNvSpPr>
          <p:nvPr>
            <p:ph type="body" sz="quarter" idx="12" hasCustomPrompt="1"/>
          </p:nvPr>
        </p:nvSpPr>
        <p:spPr>
          <a:xfrm>
            <a:off x="6148596" y="1772820"/>
            <a:ext cx="4701475" cy="371950"/>
          </a:xfrm>
        </p:spPr>
        <p:txBody>
          <a:bodyPr>
            <a:normAutofit/>
          </a:bodyPr>
          <a:lstStyle>
            <a:lvl1pPr marL="0" indent="0" algn="l">
              <a:buNone/>
              <a:defRPr sz="2100" b="0" i="0">
                <a:latin typeface="Gotham Narrow Medium" charset="0"/>
                <a:ea typeface="Gotham Narrow Medium" charset="0"/>
                <a:cs typeface="Gotham Narrow Medium" charset="0"/>
              </a:defRPr>
            </a:lvl1pPr>
          </a:lstStyle>
          <a:p>
            <a:r>
              <a:rPr lang="en-US" sz="2100" dirty="0">
                <a:latin typeface="Gotham Narrow Medium" charset="0"/>
                <a:ea typeface="Gotham Narrow Medium" charset="0"/>
                <a:cs typeface="Gotham Narrow Medium" charset="0"/>
              </a:rPr>
              <a:t>ITEM TITLE</a:t>
            </a:r>
            <a:endParaRPr lang="en-US" sz="2100" dirty="0">
              <a:solidFill>
                <a:srgbClr val="0A3254"/>
              </a:solidFill>
              <a:latin typeface="Gotham Narrow Medium" charset="0"/>
              <a:ea typeface="Gotham Narrow Medium" charset="0"/>
              <a:cs typeface="Gotham Narrow Medium" charset="0"/>
            </a:endParaRPr>
          </a:p>
        </p:txBody>
      </p:sp>
      <p:sp>
        <p:nvSpPr>
          <p:cNvPr id="16" name="Text Placeholder 17"/>
          <p:cNvSpPr>
            <a:spLocks noGrp="1"/>
          </p:cNvSpPr>
          <p:nvPr>
            <p:ph type="body" sz="quarter" idx="13" hasCustomPrompt="1"/>
          </p:nvPr>
        </p:nvSpPr>
        <p:spPr>
          <a:xfrm>
            <a:off x="6149020" y="2298996"/>
            <a:ext cx="4701051" cy="2418661"/>
          </a:xfrm>
        </p:spPr>
        <p:txBody>
          <a:bodyPr>
            <a:noAutofit/>
          </a:bodyPr>
          <a:lstStyle>
            <a:lvl1pPr marL="0" indent="0" algn="l">
              <a:buNone/>
              <a:defRPr sz="1600" b="0" i="0">
                <a:latin typeface="Gotham Narrow Book" charset="0"/>
                <a:ea typeface="Gotham Narrow Book" charset="0"/>
                <a:cs typeface="Gotham Narrow Book" charset="0"/>
              </a:defRPr>
            </a:lvl1pPr>
          </a:lstStyle>
          <a:p>
            <a:r>
              <a:rPr lang="en-US" sz="1600" dirty="0">
                <a:latin typeface="Gotham Narrow Book" charset="0"/>
                <a:ea typeface="Gotham Narrow Book" charset="0"/>
                <a:cs typeface="Gotham Narrow Book" charset="0"/>
              </a:rPr>
              <a:t>Lorem ipsum dolor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consectetur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adipiscing</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Quisque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fermentum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dignissim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posuere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risus</a:t>
            </a:r>
            <a:r>
              <a:rPr lang="en-US" sz="1600" dirty="0">
                <a:latin typeface="Gotham Narrow Book" charset="0"/>
                <a:ea typeface="Gotham Narrow Book" charset="0"/>
                <a:cs typeface="Gotham Narrow Book" charset="0"/>
              </a:rPr>
              <a:t> mi.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lectus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leo</a:t>
            </a:r>
            <a:r>
              <a:rPr lang="en-US" sz="1600" dirty="0">
                <a:latin typeface="Gotham Narrow Book" charset="0"/>
                <a:ea typeface="Gotham Narrow Book" charset="0"/>
                <a:cs typeface="Gotham Narrow Book" charset="0"/>
              </a:rPr>
              <a:t>, pharetra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erat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scelerisque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dapibus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augue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Aliquam</a:t>
            </a:r>
            <a:r>
              <a:rPr lang="en-US" sz="1600" dirty="0">
                <a:latin typeface="Gotham Narrow Book" charset="0"/>
                <a:ea typeface="Gotham Narrow Book" charset="0"/>
                <a:cs typeface="Gotham Narrow Book" charset="0"/>
              </a:rPr>
              <a:t> porta </a:t>
            </a:r>
            <a:r>
              <a:rPr lang="en-US" sz="1600" dirty="0" err="1">
                <a:latin typeface="Gotham Narrow Book" charset="0"/>
                <a:ea typeface="Gotham Narrow Book" charset="0"/>
                <a:cs typeface="Gotham Narrow Book" charset="0"/>
              </a:rPr>
              <a:t>purus</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mattis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rutrum</a:t>
            </a:r>
            <a:r>
              <a:rPr lang="en-US" sz="1600" dirty="0">
                <a:latin typeface="Gotham Narrow Book" charset="0"/>
                <a:ea typeface="Gotham Narrow Book" charset="0"/>
                <a:cs typeface="Gotham Narrow Book" charset="0"/>
              </a:rPr>
              <a:t> vel. </a:t>
            </a:r>
            <a:r>
              <a:rPr lang="en-US" sz="1600" dirty="0" err="1">
                <a:latin typeface="Gotham Narrow Book" charset="0"/>
                <a:ea typeface="Gotham Narrow Book" charset="0"/>
                <a:cs typeface="Gotham Narrow Book" charset="0"/>
              </a:rPr>
              <a:t>Donec</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consequat</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neque</a:t>
            </a:r>
            <a:r>
              <a:rPr lang="en-US" sz="1600" dirty="0">
                <a:latin typeface="Gotham Narrow Book" charset="0"/>
                <a:ea typeface="Gotham Narrow Book" charset="0"/>
                <a:cs typeface="Gotham Narrow Book" charset="0"/>
              </a:rPr>
              <a:t>, et </a:t>
            </a:r>
            <a:r>
              <a:rPr lang="en-US" sz="1600" dirty="0" err="1">
                <a:latin typeface="Gotham Narrow Book" charset="0"/>
                <a:ea typeface="Gotham Narrow Book" charset="0"/>
                <a:cs typeface="Gotham Narrow Book" charset="0"/>
              </a:rPr>
              <a:t>condimentum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nibh</a:t>
            </a:r>
            <a:r>
              <a:rPr lang="en-US" sz="1600" dirty="0">
                <a:latin typeface="Gotham Narrow Book" charset="0"/>
                <a:ea typeface="Gotham Narrow Book" charset="0"/>
                <a:cs typeface="Gotham Narrow Book" charset="0"/>
              </a:rPr>
              <a:t> convallis non. </a:t>
            </a:r>
            <a:r>
              <a:rPr lang="en-US" sz="1600" dirty="0" err="1">
                <a:latin typeface="Gotham Narrow Book" charset="0"/>
                <a:ea typeface="Gotham Narrow Book" charset="0"/>
                <a:cs typeface="Gotham Narrow Book" charset="0"/>
              </a:rPr>
              <a:t>Etiam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lacinia</a:t>
            </a:r>
            <a:r>
              <a:rPr lang="en-US" sz="1600" dirty="0">
                <a:latin typeface="Gotham Narrow Book" charset="0"/>
                <a:ea typeface="Gotham Narrow Book" charset="0"/>
                <a:cs typeface="Gotham Narrow Book" charset="0"/>
              </a:rPr>
              <a:t> convallis dui id </a:t>
            </a:r>
            <a:r>
              <a:rPr lang="en-US" sz="1600" dirty="0" err="1">
                <a:latin typeface="Gotham Narrow Book" charset="0"/>
                <a:ea typeface="Gotham Narrow Book" charset="0"/>
                <a:cs typeface="Gotham Narrow Book" charset="0"/>
              </a:rPr>
              <a:t>bibendum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Fusce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finibus</a:t>
            </a:r>
            <a:r>
              <a:rPr lang="en-US" sz="1600" dirty="0">
                <a:latin typeface="Gotham Narrow Book" charset="0"/>
                <a:ea typeface="Gotham Narrow Book" charset="0"/>
                <a:cs typeface="Gotham Narrow Book" charset="0"/>
              </a:rPr>
              <a:t> ante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quam pharetra </a:t>
            </a:r>
            <a:r>
              <a:rPr lang="en-US" sz="1600" dirty="0" err="1">
                <a:latin typeface="Gotham Narrow Book" charset="0"/>
                <a:ea typeface="Gotham Narrow Book" charset="0"/>
                <a:cs typeface="Gotham Narrow Book" charset="0"/>
              </a:rPr>
              <a:t>sodales</a:t>
            </a:r>
            <a:r>
              <a:rPr lang="en-US" sz="1600" dirty="0">
                <a:latin typeface="Gotham Narrow Book" charset="0"/>
                <a:ea typeface="Gotham Narrow Book" charset="0"/>
                <a:cs typeface="Gotham Narrow Book" charset="0"/>
              </a:rPr>
              <a:t>. Nam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volutpat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urna</a:t>
            </a:r>
            <a:r>
              <a:rPr lang="en-US" sz="1600" dirty="0">
                <a:latin typeface="Gotham Narrow Book" charset="0"/>
                <a:ea typeface="Gotham Narrow Book" charset="0"/>
                <a:cs typeface="Gotham Narrow Book" charset="0"/>
              </a:rPr>
              <a:t>, ac </a:t>
            </a:r>
            <a:r>
              <a:rPr lang="en-US" sz="1600" dirty="0" err="1">
                <a:latin typeface="Gotham Narrow Book" charset="0"/>
                <a:ea typeface="Gotham Narrow Book" charset="0"/>
                <a:cs typeface="Gotham Narrow Book" charset="0"/>
              </a:rPr>
              <a:t>vulputate</a:t>
            </a:r>
            <a:r>
              <a:rPr lang="en-US" sz="1600" dirty="0">
                <a:latin typeface="Gotham Narrow Book" charset="0"/>
                <a:ea typeface="Gotham Narrow Book" charset="0"/>
                <a:cs typeface="Gotham Narrow Book" charset="0"/>
              </a:rPr>
              <a:t> quam. </a:t>
            </a:r>
            <a:r>
              <a:rPr lang="en-US" sz="1600" dirty="0" err="1">
                <a:latin typeface="Gotham Narrow Book" charset="0"/>
                <a:ea typeface="Gotham Narrow Book" charset="0"/>
                <a:cs typeface="Gotham Narrow Book" charset="0"/>
              </a:rPr>
              <a:t>Praesent</a:t>
            </a:r>
            <a:r>
              <a:rPr lang="en-US" sz="1600" dirty="0">
                <a:latin typeface="Gotham Narrow Book" charset="0"/>
                <a:ea typeface="Gotham Narrow Book" charset="0"/>
                <a:cs typeface="Gotham Narrow Book" charset="0"/>
              </a:rPr>
              <a:t> a </a:t>
            </a:r>
            <a:r>
              <a:rPr lang="en-US" sz="1600" dirty="0" err="1">
                <a:latin typeface="Gotham Narrow Book" charset="0"/>
                <a:ea typeface="Gotham Narrow Book" charset="0"/>
                <a:cs typeface="Gotham Narrow Book" charset="0"/>
              </a:rPr>
              <a:t>nulla</a:t>
            </a:r>
            <a:r>
              <a:rPr lang="en-US" sz="1600" dirty="0">
                <a:latin typeface="Gotham Narrow Book" charset="0"/>
                <a:ea typeface="Gotham Narrow Book" charset="0"/>
                <a:cs typeface="Gotham Narrow Book" charset="0"/>
              </a:rPr>
              <a:t> semper, </a:t>
            </a:r>
            <a:r>
              <a:rPr lang="en-US" sz="1600" dirty="0" err="1">
                <a:latin typeface="Gotham Narrow Book" charset="0"/>
                <a:ea typeface="Gotham Narrow Book" charset="0"/>
                <a:cs typeface="Gotham Narrow Book" charset="0"/>
              </a:rPr>
              <a:t>feugiat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tortor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malesuada</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sapien</a:t>
            </a:r>
            <a:r>
              <a:rPr lang="en-US" sz="1600" dirty="0">
                <a:latin typeface="Gotham Narrow Book" charset="0"/>
                <a:ea typeface="Gotham Narrow Book" charset="0"/>
                <a:cs typeface="Gotham Narrow Book" charset="0"/>
              </a:rPr>
              <a: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5588" y="5963830"/>
            <a:ext cx="1911618" cy="622955"/>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787" y="5983551"/>
            <a:ext cx="2439214" cy="874450"/>
          </a:xfrm>
          <a:prstGeom prst="rect">
            <a:avLst/>
          </a:prstGeom>
        </p:spPr>
      </p:pic>
    </p:spTree>
    <p:extLst>
      <p:ext uri="{BB962C8B-B14F-4D97-AF65-F5344CB8AC3E}">
        <p14:creationId xmlns:p14="http://schemas.microsoft.com/office/powerpoint/2010/main" val="64048746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ne Column Layout">
    <p:spTree>
      <p:nvGrpSpPr>
        <p:cNvPr id="1" name=""/>
        <p:cNvGrpSpPr/>
        <p:nvPr/>
      </p:nvGrpSpPr>
      <p:grpSpPr>
        <a:xfrm>
          <a:off x="0" y="0"/>
          <a:ext cx="0" cy="0"/>
          <a:chOff x="0" y="0"/>
          <a:chExt cx="0" cy="0"/>
        </a:xfrm>
      </p:grpSpPr>
      <p:sp>
        <p:nvSpPr>
          <p:cNvPr id="7" name="Rounded Rectangle 6"/>
          <p:cNvSpPr/>
          <p:nvPr userDrawn="1"/>
        </p:nvSpPr>
        <p:spPr>
          <a:xfrm>
            <a:off x="-137565" y="169933"/>
            <a:ext cx="12032857" cy="679731"/>
          </a:xfrm>
          <a:prstGeom prst="roundRect">
            <a:avLst/>
          </a:prstGeom>
          <a:solidFill>
            <a:srgbClr val="0A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9"/>
          <p:cNvSpPr>
            <a:spLocks noGrp="1"/>
          </p:cNvSpPr>
          <p:nvPr>
            <p:ph type="title" hasCustomPrompt="1"/>
          </p:nvPr>
        </p:nvSpPr>
        <p:spPr>
          <a:xfrm>
            <a:off x="307485" y="299380"/>
            <a:ext cx="11393598" cy="420835"/>
          </a:xfrm>
        </p:spPr>
        <p:txBody>
          <a:bodyPr>
            <a:normAutofit/>
          </a:bodyPr>
          <a:lstStyle>
            <a:lvl1pPr>
              <a:defRPr sz="2200" b="0" i="0" baseline="0">
                <a:solidFill>
                  <a:schemeClr val="bg1"/>
                </a:solidFill>
                <a:latin typeface="Gotham Narrow Medium" charset="0"/>
                <a:ea typeface="Gotham Narrow Medium" charset="0"/>
                <a:cs typeface="Gotham Narrow Medium" charset="0"/>
              </a:defRPr>
            </a:lvl1pPr>
          </a:lstStyle>
          <a:p>
            <a:r>
              <a:rPr lang="en-US"/>
              <a:t>ONE </a:t>
            </a:r>
            <a:r>
              <a:rPr lang="en-US" dirty="0"/>
              <a:t>COLUMN SLIDE</a:t>
            </a:r>
          </a:p>
        </p:txBody>
      </p:sp>
      <p:sp>
        <p:nvSpPr>
          <p:cNvPr id="9" name="Text Placeholder 15"/>
          <p:cNvSpPr>
            <a:spLocks noGrp="1"/>
          </p:cNvSpPr>
          <p:nvPr>
            <p:ph type="body" sz="quarter" idx="10" hasCustomPrompt="1"/>
          </p:nvPr>
        </p:nvSpPr>
        <p:spPr>
          <a:xfrm>
            <a:off x="1003410" y="1950845"/>
            <a:ext cx="4701475" cy="371950"/>
          </a:xfrm>
        </p:spPr>
        <p:txBody>
          <a:bodyPr>
            <a:normAutofit/>
          </a:bodyPr>
          <a:lstStyle>
            <a:lvl1pPr marL="0" indent="0" algn="l">
              <a:buNone/>
              <a:defRPr sz="2100" b="0" i="0">
                <a:latin typeface="Gotham Narrow Medium" charset="0"/>
                <a:ea typeface="Gotham Narrow Medium" charset="0"/>
                <a:cs typeface="Gotham Narrow Medium" charset="0"/>
              </a:defRPr>
            </a:lvl1pPr>
          </a:lstStyle>
          <a:p>
            <a:r>
              <a:rPr lang="en-US" sz="2100" dirty="0">
                <a:latin typeface="Gotham Narrow Medium" charset="0"/>
                <a:ea typeface="Gotham Narrow Medium" charset="0"/>
                <a:cs typeface="Gotham Narrow Medium" charset="0"/>
              </a:rPr>
              <a:t>ITEM TITLE</a:t>
            </a:r>
            <a:endParaRPr lang="en-US" sz="2100" dirty="0">
              <a:solidFill>
                <a:srgbClr val="0A3254"/>
              </a:solidFill>
              <a:latin typeface="Gotham Narrow Medium" charset="0"/>
              <a:ea typeface="Gotham Narrow Medium" charset="0"/>
              <a:cs typeface="Gotham Narrow Medium" charset="0"/>
            </a:endParaRPr>
          </a:p>
        </p:txBody>
      </p:sp>
      <p:sp>
        <p:nvSpPr>
          <p:cNvPr id="10" name="Text Placeholder 17"/>
          <p:cNvSpPr>
            <a:spLocks noGrp="1"/>
          </p:cNvSpPr>
          <p:nvPr>
            <p:ph type="body" sz="quarter" idx="11" hasCustomPrompt="1"/>
          </p:nvPr>
        </p:nvSpPr>
        <p:spPr>
          <a:xfrm>
            <a:off x="1003834" y="2477021"/>
            <a:ext cx="4701051" cy="2418661"/>
          </a:xfrm>
        </p:spPr>
        <p:txBody>
          <a:bodyPr>
            <a:noAutofit/>
          </a:bodyPr>
          <a:lstStyle>
            <a:lvl1pPr marL="0" indent="0" algn="l">
              <a:buNone/>
              <a:defRPr sz="1600" b="0" i="0">
                <a:latin typeface="Gotham Narrow Book" charset="0"/>
                <a:ea typeface="Gotham Narrow Book" charset="0"/>
                <a:cs typeface="Gotham Narrow Book" charset="0"/>
              </a:defRPr>
            </a:lvl1pPr>
          </a:lstStyle>
          <a:p>
            <a:r>
              <a:rPr lang="en-US" sz="1600" dirty="0">
                <a:latin typeface="Gotham Narrow Book" charset="0"/>
                <a:ea typeface="Gotham Narrow Book" charset="0"/>
                <a:cs typeface="Gotham Narrow Book" charset="0"/>
              </a:rPr>
              <a:t>Lorem ipsum dolor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consectetur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adipiscing</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Quisque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fermentum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dignissim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posuere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risus</a:t>
            </a:r>
            <a:r>
              <a:rPr lang="en-US" sz="1600" dirty="0">
                <a:latin typeface="Gotham Narrow Book" charset="0"/>
                <a:ea typeface="Gotham Narrow Book" charset="0"/>
                <a:cs typeface="Gotham Narrow Book" charset="0"/>
              </a:rPr>
              <a:t> mi.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lectus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leo</a:t>
            </a:r>
            <a:r>
              <a:rPr lang="en-US" sz="1600" dirty="0">
                <a:latin typeface="Gotham Narrow Book" charset="0"/>
                <a:ea typeface="Gotham Narrow Book" charset="0"/>
                <a:cs typeface="Gotham Narrow Book" charset="0"/>
              </a:rPr>
              <a:t>, pharetra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erat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scelerisque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dapibus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augue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Aliquam</a:t>
            </a:r>
            <a:r>
              <a:rPr lang="en-US" sz="1600" dirty="0">
                <a:latin typeface="Gotham Narrow Book" charset="0"/>
                <a:ea typeface="Gotham Narrow Book" charset="0"/>
                <a:cs typeface="Gotham Narrow Book" charset="0"/>
              </a:rPr>
              <a:t> porta </a:t>
            </a:r>
            <a:r>
              <a:rPr lang="en-US" sz="1600" dirty="0" err="1">
                <a:latin typeface="Gotham Narrow Book" charset="0"/>
                <a:ea typeface="Gotham Narrow Book" charset="0"/>
                <a:cs typeface="Gotham Narrow Book" charset="0"/>
              </a:rPr>
              <a:t>purus</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mattis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rutrum</a:t>
            </a:r>
            <a:r>
              <a:rPr lang="en-US" sz="1600" dirty="0">
                <a:latin typeface="Gotham Narrow Book" charset="0"/>
                <a:ea typeface="Gotham Narrow Book" charset="0"/>
                <a:cs typeface="Gotham Narrow Book" charset="0"/>
              </a:rPr>
              <a:t> vel. </a:t>
            </a:r>
            <a:r>
              <a:rPr lang="en-US" sz="1600" dirty="0" err="1">
                <a:latin typeface="Gotham Narrow Book" charset="0"/>
                <a:ea typeface="Gotham Narrow Book" charset="0"/>
                <a:cs typeface="Gotham Narrow Book" charset="0"/>
              </a:rPr>
              <a:t>Donec</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consequat</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neque</a:t>
            </a:r>
            <a:r>
              <a:rPr lang="en-US" sz="1600" dirty="0">
                <a:latin typeface="Gotham Narrow Book" charset="0"/>
                <a:ea typeface="Gotham Narrow Book" charset="0"/>
                <a:cs typeface="Gotham Narrow Book" charset="0"/>
              </a:rPr>
              <a:t>, et </a:t>
            </a:r>
            <a:r>
              <a:rPr lang="en-US" sz="1600" dirty="0" err="1">
                <a:latin typeface="Gotham Narrow Book" charset="0"/>
                <a:ea typeface="Gotham Narrow Book" charset="0"/>
                <a:cs typeface="Gotham Narrow Book" charset="0"/>
              </a:rPr>
              <a:t>condimentum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nibh</a:t>
            </a:r>
            <a:r>
              <a:rPr lang="en-US" sz="1600" dirty="0">
                <a:latin typeface="Gotham Narrow Book" charset="0"/>
                <a:ea typeface="Gotham Narrow Book" charset="0"/>
                <a:cs typeface="Gotham Narrow Book" charset="0"/>
              </a:rPr>
              <a:t> convallis non. </a:t>
            </a:r>
            <a:r>
              <a:rPr lang="en-US" sz="1600" dirty="0" err="1">
                <a:latin typeface="Gotham Narrow Book" charset="0"/>
                <a:ea typeface="Gotham Narrow Book" charset="0"/>
                <a:cs typeface="Gotham Narrow Book" charset="0"/>
              </a:rPr>
              <a:t>Etiam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lacinia</a:t>
            </a:r>
            <a:r>
              <a:rPr lang="en-US" sz="1600" dirty="0">
                <a:latin typeface="Gotham Narrow Book" charset="0"/>
                <a:ea typeface="Gotham Narrow Book" charset="0"/>
                <a:cs typeface="Gotham Narrow Book" charset="0"/>
              </a:rPr>
              <a:t> convallis dui id </a:t>
            </a:r>
            <a:r>
              <a:rPr lang="en-US" sz="1600" dirty="0" err="1">
                <a:latin typeface="Gotham Narrow Book" charset="0"/>
                <a:ea typeface="Gotham Narrow Book" charset="0"/>
                <a:cs typeface="Gotham Narrow Book" charset="0"/>
              </a:rPr>
              <a:t>bibendum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Fusce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finibus</a:t>
            </a:r>
            <a:r>
              <a:rPr lang="en-US" sz="1600" dirty="0">
                <a:latin typeface="Gotham Narrow Book" charset="0"/>
                <a:ea typeface="Gotham Narrow Book" charset="0"/>
                <a:cs typeface="Gotham Narrow Book" charset="0"/>
              </a:rPr>
              <a:t> ante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quam pharetra </a:t>
            </a:r>
            <a:r>
              <a:rPr lang="en-US" sz="1600" dirty="0" err="1">
                <a:latin typeface="Gotham Narrow Book" charset="0"/>
                <a:ea typeface="Gotham Narrow Book" charset="0"/>
                <a:cs typeface="Gotham Narrow Book" charset="0"/>
              </a:rPr>
              <a:t>sodales</a:t>
            </a:r>
            <a:r>
              <a:rPr lang="en-US" sz="1600" dirty="0">
                <a:latin typeface="Gotham Narrow Book" charset="0"/>
                <a:ea typeface="Gotham Narrow Book" charset="0"/>
                <a:cs typeface="Gotham Narrow Book" charset="0"/>
              </a:rPr>
              <a:t>. Nam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volutpat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urna</a:t>
            </a:r>
            <a:r>
              <a:rPr lang="en-US" sz="1600" dirty="0">
                <a:latin typeface="Gotham Narrow Book" charset="0"/>
                <a:ea typeface="Gotham Narrow Book" charset="0"/>
                <a:cs typeface="Gotham Narrow Book" charset="0"/>
              </a:rPr>
              <a:t>, ac </a:t>
            </a:r>
            <a:r>
              <a:rPr lang="en-US" sz="1600" dirty="0" err="1">
                <a:latin typeface="Gotham Narrow Book" charset="0"/>
                <a:ea typeface="Gotham Narrow Book" charset="0"/>
                <a:cs typeface="Gotham Narrow Book" charset="0"/>
              </a:rPr>
              <a:t>vulputate</a:t>
            </a:r>
            <a:r>
              <a:rPr lang="en-US" sz="1600" dirty="0">
                <a:latin typeface="Gotham Narrow Book" charset="0"/>
                <a:ea typeface="Gotham Narrow Book" charset="0"/>
                <a:cs typeface="Gotham Narrow Book" charset="0"/>
              </a:rPr>
              <a:t> quam. </a:t>
            </a:r>
            <a:r>
              <a:rPr lang="en-US" sz="1600" dirty="0" err="1">
                <a:latin typeface="Gotham Narrow Book" charset="0"/>
                <a:ea typeface="Gotham Narrow Book" charset="0"/>
                <a:cs typeface="Gotham Narrow Book" charset="0"/>
              </a:rPr>
              <a:t>Praesent</a:t>
            </a:r>
            <a:r>
              <a:rPr lang="en-US" sz="1600" dirty="0">
                <a:latin typeface="Gotham Narrow Book" charset="0"/>
                <a:ea typeface="Gotham Narrow Book" charset="0"/>
                <a:cs typeface="Gotham Narrow Book" charset="0"/>
              </a:rPr>
              <a:t> a </a:t>
            </a:r>
            <a:r>
              <a:rPr lang="en-US" sz="1600" dirty="0" err="1">
                <a:latin typeface="Gotham Narrow Book" charset="0"/>
                <a:ea typeface="Gotham Narrow Book" charset="0"/>
                <a:cs typeface="Gotham Narrow Book" charset="0"/>
              </a:rPr>
              <a:t>nulla</a:t>
            </a:r>
            <a:r>
              <a:rPr lang="en-US" sz="1600" dirty="0">
                <a:latin typeface="Gotham Narrow Book" charset="0"/>
                <a:ea typeface="Gotham Narrow Book" charset="0"/>
                <a:cs typeface="Gotham Narrow Book" charset="0"/>
              </a:rPr>
              <a:t> semper, </a:t>
            </a:r>
            <a:r>
              <a:rPr lang="en-US" sz="1600" dirty="0" err="1">
                <a:latin typeface="Gotham Narrow Book" charset="0"/>
                <a:ea typeface="Gotham Narrow Book" charset="0"/>
                <a:cs typeface="Gotham Narrow Book" charset="0"/>
              </a:rPr>
              <a:t>feugiat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tortor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malesuada</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sapien</a:t>
            </a:r>
            <a:r>
              <a:rPr lang="en-US" sz="1600" dirty="0">
                <a:latin typeface="Gotham Narrow Book" charset="0"/>
                <a:ea typeface="Gotham Narrow Book" charset="0"/>
                <a:cs typeface="Gotham Narrow Book" charset="0"/>
              </a:rPr>
              <a:t>.</a:t>
            </a:r>
          </a:p>
        </p:txBody>
      </p:sp>
      <p:sp>
        <p:nvSpPr>
          <p:cNvPr id="14" name="Picture Placeholder 13"/>
          <p:cNvSpPr>
            <a:spLocks noGrp="1"/>
          </p:cNvSpPr>
          <p:nvPr>
            <p:ph type="pic" sz="quarter" idx="12"/>
          </p:nvPr>
        </p:nvSpPr>
        <p:spPr>
          <a:xfrm>
            <a:off x="6312055" y="1860817"/>
            <a:ext cx="4992518" cy="3131969"/>
          </a:xfrm>
          <a:prstGeom prst="roundRect">
            <a:avLst>
              <a:gd name="adj" fmla="val 4340"/>
            </a:avLst>
          </a:prstGeom>
        </p:spPr>
        <p:txBody>
          <a:bodyPr/>
          <a:lstStyle/>
          <a:p>
            <a:endParaRPr lang="en-US" dirty="0"/>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5588" y="5963830"/>
            <a:ext cx="1911618" cy="622955"/>
          </a:xfrm>
          <a:prstGeom prst="rect">
            <a:avLst/>
          </a:prstGeom>
        </p:spPr>
      </p:pic>
      <p:pic>
        <p:nvPicPr>
          <p:cNvPr id="13" name="Picture 1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787" y="5983551"/>
            <a:ext cx="2439214" cy="874450"/>
          </a:xfrm>
          <a:prstGeom prst="rect">
            <a:avLst/>
          </a:prstGeom>
        </p:spPr>
      </p:pic>
    </p:spTree>
    <p:extLst>
      <p:ext uri="{BB962C8B-B14F-4D97-AF65-F5344CB8AC3E}">
        <p14:creationId xmlns:p14="http://schemas.microsoft.com/office/powerpoint/2010/main" val="1797690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Rounded Rectangle 6"/>
          <p:cNvSpPr/>
          <p:nvPr userDrawn="1"/>
        </p:nvSpPr>
        <p:spPr>
          <a:xfrm>
            <a:off x="-12145" y="5013"/>
            <a:ext cx="12032857" cy="679731"/>
          </a:xfrm>
          <a:prstGeom prst="roundRect">
            <a:avLst/>
          </a:prstGeom>
          <a:solidFill>
            <a:srgbClr val="0A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Title 9"/>
          <p:cNvSpPr>
            <a:spLocks noGrp="1"/>
          </p:cNvSpPr>
          <p:nvPr>
            <p:ph type="title" hasCustomPrompt="1"/>
          </p:nvPr>
        </p:nvSpPr>
        <p:spPr>
          <a:xfrm>
            <a:off x="307485" y="299380"/>
            <a:ext cx="11393598" cy="420835"/>
          </a:xfrm>
        </p:spPr>
        <p:txBody>
          <a:bodyPr>
            <a:normAutofit/>
          </a:bodyPr>
          <a:lstStyle>
            <a:lvl1pPr>
              <a:defRPr sz="2200" b="0" i="0" baseline="0">
                <a:solidFill>
                  <a:schemeClr val="bg1"/>
                </a:solidFill>
                <a:latin typeface="Gotham Narrow Medium" charset="0"/>
                <a:ea typeface="Gotham Narrow Medium" charset="0"/>
                <a:cs typeface="Gotham Narrow Medium" charset="0"/>
              </a:defRPr>
            </a:lvl1pPr>
          </a:lstStyle>
          <a:p>
            <a:r>
              <a:rPr lang="en-US" dirty="0"/>
              <a:t>GENERIC SLIDE</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5588" y="5963830"/>
            <a:ext cx="1911618" cy="622955"/>
          </a:xfrm>
          <a:prstGeom prst="rect">
            <a:avLst/>
          </a:prstGeom>
        </p:spPr>
      </p:pic>
      <p:pic>
        <p:nvPicPr>
          <p:cNvPr id="6" name="Picture 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787" y="5983551"/>
            <a:ext cx="2439214" cy="874450"/>
          </a:xfrm>
          <a:prstGeom prst="rect">
            <a:avLst/>
          </a:prstGeom>
        </p:spPr>
      </p:pic>
    </p:spTree>
    <p:extLst>
      <p:ext uri="{BB962C8B-B14F-4D97-AF65-F5344CB8AC3E}">
        <p14:creationId xmlns:p14="http://schemas.microsoft.com/office/powerpoint/2010/main" val="4480278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Round Single Corner Rectangle 1"/>
          <p:cNvSpPr/>
          <p:nvPr userDrawn="1"/>
        </p:nvSpPr>
        <p:spPr>
          <a:xfrm rot="10800000" flipH="1">
            <a:off x="0" y="0"/>
            <a:ext cx="6263235" cy="5445940"/>
          </a:xfrm>
          <a:prstGeom prst="round1Rect">
            <a:avLst>
              <a:gd name="adj" fmla="val 3421"/>
            </a:avLst>
          </a:prstGeom>
          <a:solidFill>
            <a:srgbClr val="0A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itle 9"/>
          <p:cNvSpPr>
            <a:spLocks noGrp="1"/>
          </p:cNvSpPr>
          <p:nvPr>
            <p:ph type="title" hasCustomPrompt="1"/>
          </p:nvPr>
        </p:nvSpPr>
        <p:spPr>
          <a:xfrm>
            <a:off x="420775" y="374247"/>
            <a:ext cx="2743201" cy="420835"/>
          </a:xfrm>
        </p:spPr>
        <p:txBody>
          <a:bodyPr>
            <a:normAutofit/>
          </a:bodyPr>
          <a:lstStyle>
            <a:lvl1pPr>
              <a:defRPr sz="2200" b="0" i="0">
                <a:solidFill>
                  <a:schemeClr val="bg1"/>
                </a:solidFill>
                <a:latin typeface="Gotham Narrow Medium" charset="0"/>
                <a:ea typeface="Gotham Narrow Medium" charset="0"/>
                <a:cs typeface="Gotham Narrow Medium" charset="0"/>
              </a:defRPr>
            </a:lvl1pPr>
          </a:lstStyle>
          <a:p>
            <a:r>
              <a:rPr lang="en-US" dirty="0"/>
              <a:t>SECTION TITLE</a:t>
            </a:r>
          </a:p>
        </p:txBody>
      </p:sp>
      <p:sp>
        <p:nvSpPr>
          <p:cNvPr id="8" name="Text Placeholder 11"/>
          <p:cNvSpPr>
            <a:spLocks noGrp="1"/>
          </p:cNvSpPr>
          <p:nvPr>
            <p:ph type="body" sz="quarter" idx="10" hasCustomPrompt="1"/>
          </p:nvPr>
        </p:nvSpPr>
        <p:spPr>
          <a:xfrm>
            <a:off x="421363" y="979138"/>
            <a:ext cx="5518191" cy="3568700"/>
          </a:xfrm>
        </p:spPr>
        <p:txBody>
          <a:bodyPr>
            <a:normAutofit/>
          </a:bodyPr>
          <a:lstStyle>
            <a:lvl1pPr marL="0" indent="0" algn="l">
              <a:buNone/>
              <a:defRPr sz="1600" b="0" i="0">
                <a:solidFill>
                  <a:schemeClr val="bg1"/>
                </a:solidFill>
                <a:latin typeface="Gotham Narrow Book" charset="0"/>
                <a:ea typeface="Gotham Narrow Book" charset="0"/>
                <a:cs typeface="Gotham Narrow Book" charset="0"/>
              </a:defRPr>
            </a:lvl1pPr>
          </a:lstStyle>
          <a:p>
            <a:r>
              <a:rPr lang="en-US" sz="1600" dirty="0">
                <a:latin typeface="Gotham Narrow Book" charset="0"/>
                <a:ea typeface="Gotham Narrow Book" charset="0"/>
                <a:cs typeface="Gotham Narrow Book" charset="0"/>
              </a:rPr>
              <a:t>Lorem ipsum dolor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consectetur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adipiscing</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Quisque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fermentum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dignissim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posuere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risus</a:t>
            </a:r>
            <a:r>
              <a:rPr lang="en-US" sz="1600" dirty="0">
                <a:latin typeface="Gotham Narrow Book" charset="0"/>
                <a:ea typeface="Gotham Narrow Book" charset="0"/>
                <a:cs typeface="Gotham Narrow Book" charset="0"/>
              </a:rPr>
              <a:t> mi. </a:t>
            </a:r>
            <a:r>
              <a:rPr lang="en-US" sz="1600" dirty="0" err="1">
                <a:latin typeface="Gotham Narrow Book" charset="0"/>
                <a:ea typeface="Gotham Narrow Book" charset="0"/>
                <a:cs typeface="Gotham Narrow Book" charset="0"/>
              </a:rPr>
              <a:t>Sed</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lectus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leo</a:t>
            </a:r>
            <a:r>
              <a:rPr lang="en-US" sz="1600" dirty="0">
                <a:latin typeface="Gotham Narrow Book" charset="0"/>
                <a:ea typeface="Gotham Narrow Book" charset="0"/>
                <a:cs typeface="Gotham Narrow Book" charset="0"/>
              </a:rPr>
              <a:t>, pharetra sit </a:t>
            </a:r>
            <a:r>
              <a:rPr lang="en-US" sz="1600" dirty="0" err="1">
                <a:latin typeface="Gotham Narrow Book" charset="0"/>
                <a:ea typeface="Gotham Narrow Book" charset="0"/>
                <a:cs typeface="Gotham Narrow Book" charset="0"/>
              </a:rPr>
              <a:t>amet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erat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scelerisque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dapibus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augue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Aliquam</a:t>
            </a:r>
            <a:r>
              <a:rPr lang="en-US" sz="1600" dirty="0">
                <a:latin typeface="Gotham Narrow Book" charset="0"/>
                <a:ea typeface="Gotham Narrow Book" charset="0"/>
                <a:cs typeface="Gotham Narrow Book" charset="0"/>
              </a:rPr>
              <a:t> porta </a:t>
            </a:r>
            <a:r>
              <a:rPr lang="en-US" sz="1600" dirty="0" err="1">
                <a:latin typeface="Gotham Narrow Book" charset="0"/>
                <a:ea typeface="Gotham Narrow Book" charset="0"/>
                <a:cs typeface="Gotham Narrow Book" charset="0"/>
              </a:rPr>
              <a:t>purus</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ut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mattis</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elit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rutrum</a:t>
            </a:r>
            <a:r>
              <a:rPr lang="en-US" sz="1600" dirty="0">
                <a:latin typeface="Gotham Narrow Book" charset="0"/>
                <a:ea typeface="Gotham Narrow Book" charset="0"/>
                <a:cs typeface="Gotham Narrow Book" charset="0"/>
              </a:rPr>
              <a:t> vel. </a:t>
            </a:r>
            <a:r>
              <a:rPr lang="en-US" sz="1600" dirty="0" err="1">
                <a:latin typeface="Gotham Narrow Book" charset="0"/>
                <a:ea typeface="Gotham Narrow Book" charset="0"/>
                <a:cs typeface="Gotham Narrow Book" charset="0"/>
              </a:rPr>
              <a:t>Donec</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consequat</a:t>
            </a:r>
            <a:r>
              <a:rPr lang="en-US" sz="1600" dirty="0">
                <a:latin typeface="Gotham Narrow Book" charset="0"/>
                <a:ea typeface="Gotham Narrow Book" charset="0"/>
                <a:cs typeface="Gotham Narrow Book" charset="0"/>
              </a:rPr>
              <a:t> ipsum </a:t>
            </a:r>
            <a:r>
              <a:rPr lang="en-US" sz="1600" dirty="0" err="1">
                <a:latin typeface="Gotham Narrow Book" charset="0"/>
                <a:ea typeface="Gotham Narrow Book" charset="0"/>
                <a:cs typeface="Gotham Narrow Book" charset="0"/>
              </a:rPr>
              <a:t>neque</a:t>
            </a:r>
            <a:r>
              <a:rPr lang="en-US" sz="1600" dirty="0">
                <a:latin typeface="Gotham Narrow Book" charset="0"/>
                <a:ea typeface="Gotham Narrow Book" charset="0"/>
                <a:cs typeface="Gotham Narrow Book" charset="0"/>
              </a:rPr>
              <a:t>, et </a:t>
            </a:r>
            <a:r>
              <a:rPr lang="en-US" sz="1600" dirty="0" err="1">
                <a:latin typeface="Gotham Narrow Book" charset="0"/>
                <a:ea typeface="Gotham Narrow Book" charset="0"/>
                <a:cs typeface="Gotham Narrow Book" charset="0"/>
              </a:rPr>
              <a:t>condimentum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nibh</a:t>
            </a:r>
            <a:r>
              <a:rPr lang="en-US" sz="1600" dirty="0">
                <a:latin typeface="Gotham Narrow Book" charset="0"/>
                <a:ea typeface="Gotham Narrow Book" charset="0"/>
                <a:cs typeface="Gotham Narrow Book" charset="0"/>
              </a:rPr>
              <a:t> convallis non. </a:t>
            </a:r>
            <a:r>
              <a:rPr lang="en-US" sz="1600" dirty="0" err="1">
                <a:latin typeface="Gotham Narrow Book" charset="0"/>
                <a:ea typeface="Gotham Narrow Book" charset="0"/>
                <a:cs typeface="Gotham Narrow Book" charset="0"/>
              </a:rPr>
              <a:t>Etiam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lacinia</a:t>
            </a:r>
            <a:r>
              <a:rPr lang="en-US" sz="1600" dirty="0">
                <a:latin typeface="Gotham Narrow Book" charset="0"/>
                <a:ea typeface="Gotham Narrow Book" charset="0"/>
                <a:cs typeface="Gotham Narrow Book" charset="0"/>
              </a:rPr>
              <a:t> convallis dui id </a:t>
            </a:r>
            <a:r>
              <a:rPr lang="en-US" sz="1600" dirty="0" err="1">
                <a:latin typeface="Gotham Narrow Book" charset="0"/>
                <a:ea typeface="Gotham Narrow Book" charset="0"/>
                <a:cs typeface="Gotham Narrow Book" charset="0"/>
              </a:rPr>
              <a:t>bibendum</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Fusce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finibus</a:t>
            </a:r>
            <a:r>
              <a:rPr lang="en-US" sz="1600" dirty="0">
                <a:latin typeface="Gotham Narrow Book" charset="0"/>
                <a:ea typeface="Gotham Narrow Book" charset="0"/>
                <a:cs typeface="Gotham Narrow Book" charset="0"/>
              </a:rPr>
              <a:t> ante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quam pharetra </a:t>
            </a:r>
            <a:r>
              <a:rPr lang="en-US" sz="1600" dirty="0" err="1">
                <a:latin typeface="Gotham Narrow Book" charset="0"/>
                <a:ea typeface="Gotham Narrow Book" charset="0"/>
                <a:cs typeface="Gotham Narrow Book" charset="0"/>
              </a:rPr>
              <a:t>sodales</a:t>
            </a:r>
            <a:r>
              <a:rPr lang="en-US" sz="1600" dirty="0">
                <a:latin typeface="Gotham Narrow Book" charset="0"/>
                <a:ea typeface="Gotham Narrow Book" charset="0"/>
                <a:cs typeface="Gotham Narrow Book" charset="0"/>
              </a:rPr>
              <a:t>. Nam </a:t>
            </a:r>
            <a:r>
              <a:rPr lang="en-US" sz="1600" dirty="0" err="1">
                <a:latin typeface="Gotham Narrow Book" charset="0"/>
                <a:ea typeface="Gotham Narrow Book" charset="0"/>
                <a:cs typeface="Gotham Narrow Book" charset="0"/>
              </a:rPr>
              <a:t>vel</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volutpat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urna</a:t>
            </a:r>
            <a:r>
              <a:rPr lang="en-US" sz="1600" dirty="0">
                <a:latin typeface="Gotham Narrow Book" charset="0"/>
                <a:ea typeface="Gotham Narrow Book" charset="0"/>
                <a:cs typeface="Gotham Narrow Book" charset="0"/>
              </a:rPr>
              <a:t>, ac </a:t>
            </a:r>
            <a:r>
              <a:rPr lang="en-US" sz="1600" dirty="0" err="1">
                <a:latin typeface="Gotham Narrow Book" charset="0"/>
                <a:ea typeface="Gotham Narrow Book" charset="0"/>
                <a:cs typeface="Gotham Narrow Book" charset="0"/>
              </a:rPr>
              <a:t>vulputate</a:t>
            </a:r>
            <a:r>
              <a:rPr lang="en-US" sz="1600" dirty="0">
                <a:latin typeface="Gotham Narrow Book" charset="0"/>
                <a:ea typeface="Gotham Narrow Book" charset="0"/>
                <a:cs typeface="Gotham Narrow Book" charset="0"/>
              </a:rPr>
              <a:t> quam. </a:t>
            </a:r>
            <a:r>
              <a:rPr lang="en-US" sz="1600" dirty="0" err="1">
                <a:latin typeface="Gotham Narrow Book" charset="0"/>
                <a:ea typeface="Gotham Narrow Book" charset="0"/>
                <a:cs typeface="Gotham Narrow Book" charset="0"/>
              </a:rPr>
              <a:t>Praesent</a:t>
            </a:r>
            <a:r>
              <a:rPr lang="en-US" sz="1600" dirty="0">
                <a:latin typeface="Gotham Narrow Book" charset="0"/>
                <a:ea typeface="Gotham Narrow Book" charset="0"/>
                <a:cs typeface="Gotham Narrow Book" charset="0"/>
              </a:rPr>
              <a:t> a </a:t>
            </a:r>
            <a:r>
              <a:rPr lang="en-US" sz="1600" dirty="0" err="1">
                <a:latin typeface="Gotham Narrow Book" charset="0"/>
                <a:ea typeface="Gotham Narrow Book" charset="0"/>
                <a:cs typeface="Gotham Narrow Book" charset="0"/>
              </a:rPr>
              <a:t>nulla</a:t>
            </a:r>
            <a:r>
              <a:rPr lang="en-US" sz="1600" dirty="0">
                <a:latin typeface="Gotham Narrow Book" charset="0"/>
                <a:ea typeface="Gotham Narrow Book" charset="0"/>
                <a:cs typeface="Gotham Narrow Book" charset="0"/>
              </a:rPr>
              <a:t> semper, </a:t>
            </a:r>
            <a:r>
              <a:rPr lang="en-US" sz="1600" dirty="0" err="1">
                <a:latin typeface="Gotham Narrow Book" charset="0"/>
                <a:ea typeface="Gotham Narrow Book" charset="0"/>
                <a:cs typeface="Gotham Narrow Book" charset="0"/>
              </a:rPr>
              <a:t>feugiat</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tortor</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malesuada</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congue</a:t>
            </a:r>
            <a:r>
              <a:rPr lang="en-US" sz="1600" dirty="0">
                <a:latin typeface="Gotham Narrow Book" charset="0"/>
                <a:ea typeface="Gotham Narrow Book" charset="0"/>
                <a:cs typeface="Gotham Narrow Book" charset="0"/>
              </a:rPr>
              <a:t> </a:t>
            </a:r>
            <a:r>
              <a:rPr lang="en-US" sz="1600" dirty="0" err="1">
                <a:latin typeface="Gotham Narrow Book" charset="0"/>
                <a:ea typeface="Gotham Narrow Book" charset="0"/>
                <a:cs typeface="Gotham Narrow Book" charset="0"/>
              </a:rPr>
              <a:t>sapien</a:t>
            </a:r>
            <a:r>
              <a:rPr lang="en-US" sz="1600" dirty="0">
                <a:latin typeface="Gotham Narrow Book" charset="0"/>
                <a:ea typeface="Gotham Narrow Book" charset="0"/>
                <a:cs typeface="Gotham Narrow Book" charset="0"/>
              </a:rPr>
              <a:t>.</a:t>
            </a:r>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5588" y="5963830"/>
            <a:ext cx="1911618" cy="622955"/>
          </a:xfrm>
          <a:prstGeom prst="rect">
            <a:avLst/>
          </a:prstGeom>
        </p:spPr>
      </p:pic>
      <p:sp>
        <p:nvSpPr>
          <p:cNvPr id="10" name="Picture Placeholder 2"/>
          <p:cNvSpPr>
            <a:spLocks noGrp="1"/>
          </p:cNvSpPr>
          <p:nvPr>
            <p:ph type="pic" sz="quarter" idx="18"/>
          </p:nvPr>
        </p:nvSpPr>
        <p:spPr>
          <a:xfrm>
            <a:off x="6741355" y="727933"/>
            <a:ext cx="2402645" cy="1885950"/>
          </a:xfrm>
          <a:prstGeom prst="roundRect">
            <a:avLst>
              <a:gd name="adj" fmla="val 5940"/>
            </a:avLst>
          </a:prstGeom>
        </p:spPr>
        <p:txBody>
          <a:bodyPr/>
          <a:lstStyle/>
          <a:p>
            <a:endParaRPr lang="en-US" dirty="0"/>
          </a:p>
        </p:txBody>
      </p:sp>
      <p:sp>
        <p:nvSpPr>
          <p:cNvPr id="11" name="Picture Placeholder 2"/>
          <p:cNvSpPr>
            <a:spLocks noGrp="1"/>
          </p:cNvSpPr>
          <p:nvPr>
            <p:ph type="pic" sz="quarter" idx="19"/>
          </p:nvPr>
        </p:nvSpPr>
        <p:spPr>
          <a:xfrm>
            <a:off x="9361826" y="727933"/>
            <a:ext cx="2402645" cy="1885950"/>
          </a:xfrm>
          <a:prstGeom prst="roundRect">
            <a:avLst>
              <a:gd name="adj" fmla="val 5940"/>
            </a:avLst>
          </a:prstGeom>
        </p:spPr>
        <p:txBody>
          <a:bodyPr/>
          <a:lstStyle/>
          <a:p>
            <a:endParaRPr lang="en-US" dirty="0"/>
          </a:p>
        </p:txBody>
      </p:sp>
      <p:sp>
        <p:nvSpPr>
          <p:cNvPr id="12" name="Picture Placeholder 2"/>
          <p:cNvSpPr>
            <a:spLocks noGrp="1"/>
          </p:cNvSpPr>
          <p:nvPr>
            <p:ph type="pic" sz="quarter" idx="20"/>
          </p:nvPr>
        </p:nvSpPr>
        <p:spPr>
          <a:xfrm>
            <a:off x="6663131" y="2848206"/>
            <a:ext cx="2402645" cy="1885950"/>
          </a:xfrm>
          <a:prstGeom prst="roundRect">
            <a:avLst>
              <a:gd name="adj" fmla="val 5940"/>
            </a:avLst>
          </a:prstGeom>
        </p:spPr>
        <p:txBody>
          <a:bodyPr/>
          <a:lstStyle/>
          <a:p>
            <a:endParaRPr lang="en-US" dirty="0"/>
          </a:p>
        </p:txBody>
      </p:sp>
      <p:sp>
        <p:nvSpPr>
          <p:cNvPr id="13" name="Picture Placeholder 2"/>
          <p:cNvSpPr>
            <a:spLocks noGrp="1"/>
          </p:cNvSpPr>
          <p:nvPr>
            <p:ph type="pic" sz="quarter" idx="21"/>
          </p:nvPr>
        </p:nvSpPr>
        <p:spPr>
          <a:xfrm>
            <a:off x="9361825" y="2848206"/>
            <a:ext cx="2402645" cy="1885950"/>
          </a:xfrm>
          <a:prstGeom prst="roundRect">
            <a:avLst>
              <a:gd name="adj" fmla="val 5940"/>
            </a:avLst>
          </a:prstGeom>
        </p:spPr>
        <p:txBody>
          <a:bodyPr/>
          <a:lstStyle/>
          <a:p>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787" y="5983551"/>
            <a:ext cx="2439214" cy="874450"/>
          </a:xfrm>
          <a:prstGeom prst="rect">
            <a:avLst/>
          </a:prstGeom>
        </p:spPr>
      </p:pic>
    </p:spTree>
    <p:extLst>
      <p:ext uri="{BB962C8B-B14F-4D97-AF65-F5344CB8AC3E}">
        <p14:creationId xmlns:p14="http://schemas.microsoft.com/office/powerpoint/2010/main" val="1513950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Quoted Text">
    <p:spTree>
      <p:nvGrpSpPr>
        <p:cNvPr id="1" name=""/>
        <p:cNvGrpSpPr/>
        <p:nvPr/>
      </p:nvGrpSpPr>
      <p:grpSpPr>
        <a:xfrm>
          <a:off x="0" y="0"/>
          <a:ext cx="0" cy="0"/>
          <a:chOff x="0" y="0"/>
          <a:chExt cx="0" cy="0"/>
        </a:xfrm>
      </p:grpSpPr>
      <p:sp>
        <p:nvSpPr>
          <p:cNvPr id="2" name="Rounded Rectangle 1"/>
          <p:cNvSpPr/>
          <p:nvPr userDrawn="1"/>
        </p:nvSpPr>
        <p:spPr>
          <a:xfrm>
            <a:off x="6006988" y="301417"/>
            <a:ext cx="5807384" cy="5419652"/>
          </a:xfrm>
          <a:prstGeom prst="roundRect">
            <a:avLst>
              <a:gd name="adj" fmla="val 3080"/>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itle 9"/>
          <p:cNvSpPr>
            <a:spLocks noGrp="1"/>
          </p:cNvSpPr>
          <p:nvPr>
            <p:ph type="title" hasCustomPrompt="1"/>
          </p:nvPr>
        </p:nvSpPr>
        <p:spPr>
          <a:xfrm>
            <a:off x="210392" y="309509"/>
            <a:ext cx="2743201" cy="420835"/>
          </a:xfrm>
        </p:spPr>
        <p:txBody>
          <a:bodyPr>
            <a:normAutofit/>
          </a:bodyPr>
          <a:lstStyle>
            <a:lvl1pPr>
              <a:defRPr sz="2200" b="0" i="0">
                <a:solidFill>
                  <a:srgbClr val="0A3254"/>
                </a:solidFill>
                <a:latin typeface="Gotham Narrow Medium" charset="0"/>
                <a:ea typeface="Gotham Narrow Medium" charset="0"/>
                <a:cs typeface="Gotham Narrow Medium" charset="0"/>
              </a:defRPr>
            </a:lvl1pPr>
          </a:lstStyle>
          <a:p>
            <a:r>
              <a:rPr lang="en-US"/>
              <a:t>SECTION TITLE</a:t>
            </a:r>
            <a:endParaRPr lang="en-US" dirty="0"/>
          </a:p>
        </p:txBody>
      </p:sp>
      <p:sp>
        <p:nvSpPr>
          <p:cNvPr id="11" name="Title 9"/>
          <p:cNvSpPr txBox="1">
            <a:spLocks/>
          </p:cNvSpPr>
          <p:nvPr userDrawn="1"/>
        </p:nvSpPr>
        <p:spPr>
          <a:xfrm>
            <a:off x="356048" y="2809997"/>
            <a:ext cx="2743201" cy="42083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0" i="0" kern="1200">
                <a:solidFill>
                  <a:srgbClr val="0A3254"/>
                </a:solidFill>
                <a:latin typeface="Gotham Narrow Medium" charset="0"/>
                <a:ea typeface="Gotham Narrow Medium" charset="0"/>
                <a:cs typeface="Gotham Narrow Medium" charset="0"/>
              </a:defRPr>
            </a:lvl1pPr>
          </a:lstStyle>
          <a:p>
            <a:endParaRPr lang="en-US" sz="1800" b="0" i="0" dirty="0">
              <a:latin typeface="Gotham Narrow Book" charset="0"/>
              <a:ea typeface="Gotham Narrow Book" charset="0"/>
              <a:cs typeface="Gotham Narrow Book" charset="0"/>
            </a:endParaRPr>
          </a:p>
        </p:txBody>
      </p:sp>
      <p:sp>
        <p:nvSpPr>
          <p:cNvPr id="13" name="Text Placeholder 12"/>
          <p:cNvSpPr>
            <a:spLocks noGrp="1"/>
          </p:cNvSpPr>
          <p:nvPr>
            <p:ph type="body" sz="quarter" idx="10" hasCustomPrompt="1"/>
          </p:nvPr>
        </p:nvSpPr>
        <p:spPr>
          <a:xfrm>
            <a:off x="6853238" y="647700"/>
            <a:ext cx="4670425" cy="3859213"/>
          </a:xfrm>
        </p:spPr>
        <p:txBody>
          <a:bodyPr>
            <a:normAutofit/>
          </a:bodyPr>
          <a:lstStyle>
            <a:lvl1pPr marL="0" indent="0">
              <a:buNone/>
              <a:defRPr sz="1800"/>
            </a:lvl1pPr>
            <a:lvl2pPr marL="457200" indent="0">
              <a:buNone/>
              <a:defRPr/>
            </a:lvl2pPr>
            <a:lvl3pPr marL="914400" indent="0">
              <a:buNone/>
              <a:defRPr/>
            </a:lvl3pPr>
            <a:lvl4pPr marL="1371600" indent="0">
              <a:buNone/>
              <a:defRPr/>
            </a:lvl4pPr>
            <a:lvl5pPr marL="1828800" indent="0">
              <a:buNone/>
              <a:defRPr/>
            </a:lvl5pPr>
          </a:lstStyle>
          <a:p>
            <a:r>
              <a:rPr lang="en-US" sz="2000" dirty="0">
                <a:latin typeface="Gotham Narrow Book" charset="0"/>
                <a:ea typeface="Gotham Narrow Book" charset="0"/>
                <a:cs typeface="Gotham Narrow Book" charset="0"/>
              </a:rPr>
              <a:t>Lorem ipsum dolor sit </a:t>
            </a:r>
            <a:r>
              <a:rPr lang="en-US" sz="2000" dirty="0" err="1">
                <a:latin typeface="Gotham Narrow Book" charset="0"/>
                <a:ea typeface="Gotham Narrow Book" charset="0"/>
                <a:cs typeface="Gotham Narrow Book" charset="0"/>
              </a:rPr>
              <a:t>amet</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consectetur</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adipiscing</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elit</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Quisque</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fermentum</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dignissim</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posuere</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Sed</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vel</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risus</a:t>
            </a:r>
            <a:r>
              <a:rPr lang="en-US" sz="2000" dirty="0">
                <a:latin typeface="Gotham Narrow Book" charset="0"/>
                <a:ea typeface="Gotham Narrow Book" charset="0"/>
                <a:cs typeface="Gotham Narrow Book" charset="0"/>
              </a:rPr>
              <a:t> mi. </a:t>
            </a:r>
            <a:r>
              <a:rPr lang="en-US" sz="2000" dirty="0" err="1">
                <a:latin typeface="Gotham Narrow Book" charset="0"/>
                <a:ea typeface="Gotham Narrow Book" charset="0"/>
                <a:cs typeface="Gotham Narrow Book" charset="0"/>
              </a:rPr>
              <a:t>Sed</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lectus</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leo</a:t>
            </a:r>
            <a:r>
              <a:rPr lang="en-US" sz="2000" dirty="0">
                <a:latin typeface="Gotham Narrow Book" charset="0"/>
                <a:ea typeface="Gotham Narrow Book" charset="0"/>
                <a:cs typeface="Gotham Narrow Book" charset="0"/>
              </a:rPr>
              <a:t>, pharetra sit </a:t>
            </a:r>
            <a:r>
              <a:rPr lang="en-US" sz="2000" dirty="0" err="1">
                <a:latin typeface="Gotham Narrow Book" charset="0"/>
                <a:ea typeface="Gotham Narrow Book" charset="0"/>
                <a:cs typeface="Gotham Narrow Book" charset="0"/>
              </a:rPr>
              <a:t>amet</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erat</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ut</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scelerisque</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dapibus</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augue</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Aliquam</a:t>
            </a:r>
            <a:r>
              <a:rPr lang="en-US" sz="2000" dirty="0">
                <a:latin typeface="Gotham Narrow Book" charset="0"/>
                <a:ea typeface="Gotham Narrow Book" charset="0"/>
                <a:cs typeface="Gotham Narrow Book" charset="0"/>
              </a:rPr>
              <a:t> porta </a:t>
            </a:r>
            <a:r>
              <a:rPr lang="en-US" sz="2000" dirty="0" err="1">
                <a:latin typeface="Gotham Narrow Book" charset="0"/>
                <a:ea typeface="Gotham Narrow Book" charset="0"/>
                <a:cs typeface="Gotham Narrow Book" charset="0"/>
              </a:rPr>
              <a:t>purus</a:t>
            </a:r>
            <a:r>
              <a:rPr lang="en-US" sz="2000" dirty="0">
                <a:latin typeface="Gotham Narrow Book" charset="0"/>
                <a:ea typeface="Gotham Narrow Book" charset="0"/>
                <a:cs typeface="Gotham Narrow Book" charset="0"/>
              </a:rPr>
              <a:t> ipsum, </a:t>
            </a:r>
            <a:r>
              <a:rPr lang="en-US" sz="2000" dirty="0" err="1">
                <a:latin typeface="Gotham Narrow Book" charset="0"/>
                <a:ea typeface="Gotham Narrow Book" charset="0"/>
                <a:cs typeface="Gotham Narrow Book" charset="0"/>
              </a:rPr>
              <a:t>ut</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mattis</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elit</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rutrum</a:t>
            </a:r>
            <a:r>
              <a:rPr lang="en-US" sz="2000" dirty="0">
                <a:latin typeface="Gotham Narrow Book" charset="0"/>
                <a:ea typeface="Gotham Narrow Book" charset="0"/>
                <a:cs typeface="Gotham Narrow Book" charset="0"/>
              </a:rPr>
              <a:t> vel. </a:t>
            </a:r>
            <a:r>
              <a:rPr lang="en-US" sz="2000" dirty="0" err="1">
                <a:latin typeface="Gotham Narrow Book" charset="0"/>
                <a:ea typeface="Gotham Narrow Book" charset="0"/>
                <a:cs typeface="Gotham Narrow Book" charset="0"/>
              </a:rPr>
              <a:t>Donec</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consequat</a:t>
            </a:r>
            <a:r>
              <a:rPr lang="en-US" sz="2000" dirty="0">
                <a:latin typeface="Gotham Narrow Book" charset="0"/>
                <a:ea typeface="Gotham Narrow Book" charset="0"/>
                <a:cs typeface="Gotham Narrow Book" charset="0"/>
              </a:rPr>
              <a:t> ipsum </a:t>
            </a:r>
            <a:r>
              <a:rPr lang="en-US" sz="2000" dirty="0" err="1">
                <a:latin typeface="Gotham Narrow Book" charset="0"/>
                <a:ea typeface="Gotham Narrow Book" charset="0"/>
                <a:cs typeface="Gotham Narrow Book" charset="0"/>
              </a:rPr>
              <a:t>neque</a:t>
            </a:r>
            <a:r>
              <a:rPr lang="en-US" sz="2000" dirty="0">
                <a:latin typeface="Gotham Narrow Book" charset="0"/>
                <a:ea typeface="Gotham Narrow Book" charset="0"/>
                <a:cs typeface="Gotham Narrow Book" charset="0"/>
              </a:rPr>
              <a:t>, et </a:t>
            </a:r>
            <a:r>
              <a:rPr lang="en-US" sz="2000" dirty="0" err="1">
                <a:latin typeface="Gotham Narrow Book" charset="0"/>
                <a:ea typeface="Gotham Narrow Book" charset="0"/>
                <a:cs typeface="Gotham Narrow Book" charset="0"/>
              </a:rPr>
              <a:t>condimentum</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nibh</a:t>
            </a:r>
            <a:r>
              <a:rPr lang="en-US" sz="2000" dirty="0">
                <a:latin typeface="Gotham Narrow Book" charset="0"/>
                <a:ea typeface="Gotham Narrow Book" charset="0"/>
                <a:cs typeface="Gotham Narrow Book" charset="0"/>
              </a:rPr>
              <a:t> convallis non. </a:t>
            </a:r>
            <a:r>
              <a:rPr lang="en-US" sz="2000" dirty="0" err="1">
                <a:latin typeface="Gotham Narrow Book" charset="0"/>
                <a:ea typeface="Gotham Narrow Book" charset="0"/>
                <a:cs typeface="Gotham Narrow Book" charset="0"/>
              </a:rPr>
              <a:t>Etiam</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lacinia</a:t>
            </a:r>
            <a:r>
              <a:rPr lang="en-US" sz="2000" dirty="0">
                <a:latin typeface="Gotham Narrow Book" charset="0"/>
                <a:ea typeface="Gotham Narrow Book" charset="0"/>
                <a:cs typeface="Gotham Narrow Book" charset="0"/>
              </a:rPr>
              <a:t> convallis dui id </a:t>
            </a:r>
            <a:r>
              <a:rPr lang="en-US" sz="2000" dirty="0" err="1">
                <a:latin typeface="Gotham Narrow Book" charset="0"/>
                <a:ea typeface="Gotham Narrow Book" charset="0"/>
                <a:cs typeface="Gotham Narrow Book" charset="0"/>
              </a:rPr>
              <a:t>bibendum</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Fusce</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finibus</a:t>
            </a:r>
            <a:r>
              <a:rPr lang="en-US" sz="2000" dirty="0">
                <a:latin typeface="Gotham Narrow Book" charset="0"/>
                <a:ea typeface="Gotham Narrow Book" charset="0"/>
                <a:cs typeface="Gotham Narrow Book" charset="0"/>
              </a:rPr>
              <a:t> ante </a:t>
            </a:r>
            <a:r>
              <a:rPr lang="en-US" sz="2000" dirty="0" err="1">
                <a:latin typeface="Gotham Narrow Book" charset="0"/>
                <a:ea typeface="Gotham Narrow Book" charset="0"/>
                <a:cs typeface="Gotham Narrow Book" charset="0"/>
              </a:rPr>
              <a:t>vel</a:t>
            </a:r>
            <a:r>
              <a:rPr lang="en-US" sz="2000" dirty="0">
                <a:latin typeface="Gotham Narrow Book" charset="0"/>
                <a:ea typeface="Gotham Narrow Book" charset="0"/>
                <a:cs typeface="Gotham Narrow Book" charset="0"/>
              </a:rPr>
              <a:t> quam pharetra </a:t>
            </a:r>
            <a:r>
              <a:rPr lang="en-US" sz="2000" dirty="0" err="1">
                <a:latin typeface="Gotham Narrow Book" charset="0"/>
                <a:ea typeface="Gotham Narrow Book" charset="0"/>
                <a:cs typeface="Gotham Narrow Book" charset="0"/>
              </a:rPr>
              <a:t>sodales</a:t>
            </a:r>
            <a:r>
              <a:rPr lang="en-US" sz="2000" dirty="0">
                <a:latin typeface="Gotham Narrow Book" charset="0"/>
                <a:ea typeface="Gotham Narrow Book" charset="0"/>
                <a:cs typeface="Gotham Narrow Book" charset="0"/>
              </a:rPr>
              <a:t>. Nam </a:t>
            </a:r>
            <a:r>
              <a:rPr lang="en-US" sz="2000" dirty="0" err="1">
                <a:latin typeface="Gotham Narrow Book" charset="0"/>
                <a:ea typeface="Gotham Narrow Book" charset="0"/>
                <a:cs typeface="Gotham Narrow Book" charset="0"/>
              </a:rPr>
              <a:t>vel</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volutpat</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urna</a:t>
            </a:r>
            <a:r>
              <a:rPr lang="en-US" sz="2000" dirty="0">
                <a:latin typeface="Gotham Narrow Book" charset="0"/>
                <a:ea typeface="Gotham Narrow Book" charset="0"/>
                <a:cs typeface="Gotham Narrow Book" charset="0"/>
              </a:rPr>
              <a:t>, ac </a:t>
            </a:r>
            <a:r>
              <a:rPr lang="en-US" sz="2000" dirty="0" err="1">
                <a:latin typeface="Gotham Narrow Book" charset="0"/>
                <a:ea typeface="Gotham Narrow Book" charset="0"/>
                <a:cs typeface="Gotham Narrow Book" charset="0"/>
              </a:rPr>
              <a:t>vulputate</a:t>
            </a:r>
            <a:r>
              <a:rPr lang="en-US" sz="2000" dirty="0">
                <a:latin typeface="Gotham Narrow Book" charset="0"/>
                <a:ea typeface="Gotham Narrow Book" charset="0"/>
                <a:cs typeface="Gotham Narrow Book" charset="0"/>
              </a:rPr>
              <a:t> quam. </a:t>
            </a:r>
            <a:r>
              <a:rPr lang="en-US" sz="2000" dirty="0" err="1">
                <a:latin typeface="Gotham Narrow Book" charset="0"/>
                <a:ea typeface="Gotham Narrow Book" charset="0"/>
                <a:cs typeface="Gotham Narrow Book" charset="0"/>
              </a:rPr>
              <a:t>Praesent</a:t>
            </a:r>
            <a:r>
              <a:rPr lang="en-US" sz="2000" dirty="0">
                <a:latin typeface="Gotham Narrow Book" charset="0"/>
                <a:ea typeface="Gotham Narrow Book" charset="0"/>
                <a:cs typeface="Gotham Narrow Book" charset="0"/>
              </a:rPr>
              <a:t> a </a:t>
            </a:r>
            <a:r>
              <a:rPr lang="en-US" sz="2000" dirty="0" err="1">
                <a:latin typeface="Gotham Narrow Book" charset="0"/>
                <a:ea typeface="Gotham Narrow Book" charset="0"/>
                <a:cs typeface="Gotham Narrow Book" charset="0"/>
              </a:rPr>
              <a:t>nulla</a:t>
            </a:r>
            <a:r>
              <a:rPr lang="en-US" sz="2000" dirty="0">
                <a:latin typeface="Gotham Narrow Book" charset="0"/>
                <a:ea typeface="Gotham Narrow Book" charset="0"/>
                <a:cs typeface="Gotham Narrow Book" charset="0"/>
              </a:rPr>
              <a:t> semper, </a:t>
            </a:r>
            <a:r>
              <a:rPr lang="en-US" sz="2000" dirty="0" err="1">
                <a:latin typeface="Gotham Narrow Book" charset="0"/>
                <a:ea typeface="Gotham Narrow Book" charset="0"/>
                <a:cs typeface="Gotham Narrow Book" charset="0"/>
              </a:rPr>
              <a:t>feugiat</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tortor</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malesuada</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congue</a:t>
            </a:r>
            <a:r>
              <a:rPr lang="en-US" sz="2000" dirty="0">
                <a:latin typeface="Gotham Narrow Book" charset="0"/>
                <a:ea typeface="Gotham Narrow Book" charset="0"/>
                <a:cs typeface="Gotham Narrow Book" charset="0"/>
              </a:rPr>
              <a:t> </a:t>
            </a:r>
            <a:r>
              <a:rPr lang="en-US" sz="2000" dirty="0" err="1">
                <a:latin typeface="Gotham Narrow Book" charset="0"/>
                <a:ea typeface="Gotham Narrow Book" charset="0"/>
                <a:cs typeface="Gotham Narrow Book" charset="0"/>
              </a:rPr>
              <a:t>sapien</a:t>
            </a:r>
            <a:r>
              <a:rPr lang="en-US" sz="2000" dirty="0">
                <a:latin typeface="Gotham Narrow Book" charset="0"/>
                <a:ea typeface="Gotham Narrow Book" charset="0"/>
                <a:cs typeface="Gotham Narrow Book" charset="0"/>
              </a:rPr>
              <a:t>.</a:t>
            </a:r>
            <a:endParaRPr lang="en-US" sz="2000" dirty="0">
              <a:solidFill>
                <a:srgbClr val="0A3254"/>
              </a:solidFill>
              <a:latin typeface="Gotham Narrow Book" charset="0"/>
              <a:ea typeface="Gotham Narrow Book" charset="0"/>
              <a:cs typeface="Gotham Narrow Book" charset="0"/>
            </a:endParaRPr>
          </a:p>
        </p:txBody>
      </p:sp>
      <p:sp>
        <p:nvSpPr>
          <p:cNvPr id="15" name="Text Placeholder 14"/>
          <p:cNvSpPr>
            <a:spLocks noGrp="1"/>
          </p:cNvSpPr>
          <p:nvPr>
            <p:ph type="body" sz="quarter" idx="11" hasCustomPrompt="1"/>
          </p:nvPr>
        </p:nvSpPr>
        <p:spPr>
          <a:xfrm>
            <a:off x="6853238" y="4645418"/>
            <a:ext cx="4670425" cy="339725"/>
          </a:xfrm>
        </p:spPr>
        <p:txBody>
          <a:bodyPr/>
          <a:lstStyle>
            <a:lvl1pPr marL="0" indent="0">
              <a:buNone/>
              <a:defRPr sz="2800"/>
            </a:lvl1pPr>
          </a:lstStyle>
          <a:p>
            <a:r>
              <a:rPr lang="en-US" sz="1400" i="1" dirty="0">
                <a:solidFill>
                  <a:srgbClr val="0A3254"/>
                </a:solidFill>
                <a:latin typeface="Gotham Narrow Book" charset="0"/>
                <a:ea typeface="Gotham Narrow Book" charset="0"/>
                <a:cs typeface="Gotham Narrow Book" charset="0"/>
              </a:rPr>
              <a:t>– Quote Author</a:t>
            </a:r>
          </a:p>
        </p:txBody>
      </p:sp>
      <p:sp>
        <p:nvSpPr>
          <p:cNvPr id="17" name="Text Placeholder 16"/>
          <p:cNvSpPr>
            <a:spLocks noGrp="1"/>
          </p:cNvSpPr>
          <p:nvPr>
            <p:ph type="body" sz="quarter" idx="12" hasCustomPrompt="1"/>
          </p:nvPr>
        </p:nvSpPr>
        <p:spPr>
          <a:xfrm>
            <a:off x="210393" y="781090"/>
            <a:ext cx="2743200" cy="327519"/>
          </a:xfrm>
        </p:spPr>
        <p:txBody>
          <a:bodyPr/>
          <a:lstStyle>
            <a:lvl1pPr marL="0" indent="0">
              <a:buNone/>
              <a:defRPr sz="2800">
                <a:solidFill>
                  <a:srgbClr val="0A3254"/>
                </a:solidFill>
              </a:defRPr>
            </a:lvl1pPr>
          </a:lstStyle>
          <a:p>
            <a:r>
              <a:rPr lang="en-US" sz="1800" b="0" i="0" dirty="0">
                <a:latin typeface="Gotham Narrow Book" charset="0"/>
                <a:ea typeface="Gotham Narrow Book" charset="0"/>
                <a:cs typeface="Gotham Narrow Book" charset="0"/>
              </a:rPr>
              <a:t>Section Sub-Title</a:t>
            </a:r>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5588" y="5963830"/>
            <a:ext cx="1911618" cy="622955"/>
          </a:xfrm>
          <a:prstGeom prst="rect">
            <a:avLst/>
          </a:prstGeom>
        </p:spPr>
      </p:pic>
      <p:sp>
        <p:nvSpPr>
          <p:cNvPr id="12" name="Picture Placeholder 2"/>
          <p:cNvSpPr>
            <a:spLocks noGrp="1"/>
          </p:cNvSpPr>
          <p:nvPr>
            <p:ph type="pic" sz="quarter" idx="13"/>
          </p:nvPr>
        </p:nvSpPr>
        <p:spPr>
          <a:xfrm>
            <a:off x="3099249" y="301417"/>
            <a:ext cx="2864609" cy="6285368"/>
          </a:xfrm>
          <a:prstGeom prst="roundRect">
            <a:avLst>
              <a:gd name="adj" fmla="val 7657"/>
            </a:avLst>
          </a:prstGeom>
        </p:spPr>
        <p:txBody>
          <a:bodyPr/>
          <a:lstStyle/>
          <a:p>
            <a:endParaRPr lang="en-US" dirty="0"/>
          </a:p>
        </p:txBody>
      </p:sp>
      <p:pic>
        <p:nvPicPr>
          <p:cNvPr id="14" name="Picture 1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787" y="5983551"/>
            <a:ext cx="2439214" cy="874450"/>
          </a:xfrm>
          <a:prstGeom prst="rect">
            <a:avLst/>
          </a:prstGeom>
        </p:spPr>
      </p:pic>
    </p:spTree>
    <p:extLst>
      <p:ext uri="{BB962C8B-B14F-4D97-AF65-F5344CB8AC3E}">
        <p14:creationId xmlns:p14="http://schemas.microsoft.com/office/powerpoint/2010/main" val="1549483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tems With Icons">
    <p:spTree>
      <p:nvGrpSpPr>
        <p:cNvPr id="1" name=""/>
        <p:cNvGrpSpPr/>
        <p:nvPr/>
      </p:nvGrpSpPr>
      <p:grpSpPr>
        <a:xfrm>
          <a:off x="0" y="0"/>
          <a:ext cx="0" cy="0"/>
          <a:chOff x="0" y="0"/>
          <a:chExt cx="0" cy="0"/>
        </a:xfrm>
      </p:grpSpPr>
      <p:sp>
        <p:nvSpPr>
          <p:cNvPr id="15" name="Title 9"/>
          <p:cNvSpPr>
            <a:spLocks noGrp="1"/>
          </p:cNvSpPr>
          <p:nvPr>
            <p:ph type="title" hasCustomPrompt="1"/>
          </p:nvPr>
        </p:nvSpPr>
        <p:spPr>
          <a:xfrm>
            <a:off x="210392" y="309509"/>
            <a:ext cx="2743201" cy="420835"/>
          </a:xfrm>
        </p:spPr>
        <p:txBody>
          <a:bodyPr>
            <a:normAutofit/>
          </a:bodyPr>
          <a:lstStyle>
            <a:lvl1pPr>
              <a:defRPr sz="2200" b="0" i="0">
                <a:solidFill>
                  <a:srgbClr val="0A3254"/>
                </a:solidFill>
                <a:latin typeface="Gotham Narrow Medium" charset="0"/>
                <a:ea typeface="Gotham Narrow Medium" charset="0"/>
                <a:cs typeface="Gotham Narrow Medium" charset="0"/>
              </a:defRPr>
            </a:lvl1pPr>
          </a:lstStyle>
          <a:p>
            <a:r>
              <a:rPr lang="en-US" dirty="0"/>
              <a:t>SECTION TITLE</a:t>
            </a:r>
          </a:p>
        </p:txBody>
      </p:sp>
      <p:sp>
        <p:nvSpPr>
          <p:cNvPr id="16" name="Text Placeholder 16"/>
          <p:cNvSpPr>
            <a:spLocks noGrp="1"/>
          </p:cNvSpPr>
          <p:nvPr>
            <p:ph type="body" sz="quarter" idx="12" hasCustomPrompt="1"/>
          </p:nvPr>
        </p:nvSpPr>
        <p:spPr>
          <a:xfrm>
            <a:off x="210393" y="781090"/>
            <a:ext cx="2743200" cy="327519"/>
          </a:xfrm>
        </p:spPr>
        <p:txBody>
          <a:bodyPr/>
          <a:lstStyle>
            <a:lvl1pPr marL="0" indent="0">
              <a:buNone/>
              <a:defRPr sz="2800">
                <a:solidFill>
                  <a:srgbClr val="0A3254"/>
                </a:solidFill>
              </a:defRPr>
            </a:lvl1pPr>
          </a:lstStyle>
          <a:p>
            <a:r>
              <a:rPr lang="en-US" sz="1800" b="0" i="0" dirty="0">
                <a:latin typeface="Gotham Narrow Book" charset="0"/>
                <a:ea typeface="Gotham Narrow Book" charset="0"/>
                <a:cs typeface="Gotham Narrow Book" charset="0"/>
              </a:rPr>
              <a:t>Section Sub-Title</a:t>
            </a:r>
          </a:p>
        </p:txBody>
      </p:sp>
      <p:sp>
        <p:nvSpPr>
          <p:cNvPr id="18" name="Text Placeholder 17"/>
          <p:cNvSpPr>
            <a:spLocks noGrp="1"/>
          </p:cNvSpPr>
          <p:nvPr>
            <p:ph type="body" sz="quarter" idx="13" hasCustomPrompt="1"/>
          </p:nvPr>
        </p:nvSpPr>
        <p:spPr>
          <a:xfrm>
            <a:off x="3600954" y="2398871"/>
            <a:ext cx="2257425" cy="279593"/>
          </a:xfrm>
        </p:spPr>
        <p:txBody>
          <a:bodyPr/>
          <a:lstStyle>
            <a:lvl1pPr marL="0" indent="0" algn="ctr">
              <a:buNone/>
              <a:defRPr sz="2800" b="0" i="0">
                <a:latin typeface="Gotham Narrow Medium" charset="0"/>
                <a:ea typeface="Gotham Narrow Medium" charset="0"/>
                <a:cs typeface="Gotham Narrow Medium" charset="0"/>
              </a:defRPr>
            </a:lvl1pPr>
          </a:lstStyle>
          <a:p>
            <a:pPr algn="ctr"/>
            <a:r>
              <a:rPr lang="en-US" sz="1400" dirty="0">
                <a:latin typeface="Gotham Narrow Medium" charset="0"/>
                <a:ea typeface="Gotham Narrow Medium" charset="0"/>
                <a:cs typeface="Gotham Narrow Medium" charset="0"/>
              </a:rPr>
              <a:t>ITEM TITLE</a:t>
            </a:r>
            <a:endParaRPr lang="en-US" sz="1400" dirty="0">
              <a:solidFill>
                <a:srgbClr val="0A3254"/>
              </a:solidFill>
              <a:latin typeface="Gotham Narrow Medium" charset="0"/>
              <a:ea typeface="Gotham Narrow Medium" charset="0"/>
              <a:cs typeface="Gotham Narrow Medium" charset="0"/>
            </a:endParaRPr>
          </a:p>
        </p:txBody>
      </p:sp>
      <p:sp>
        <p:nvSpPr>
          <p:cNvPr id="20" name="Text Placeholder 19"/>
          <p:cNvSpPr>
            <a:spLocks noGrp="1"/>
          </p:cNvSpPr>
          <p:nvPr>
            <p:ph type="body" sz="quarter" idx="14" hasCustomPrompt="1"/>
          </p:nvPr>
        </p:nvSpPr>
        <p:spPr>
          <a:xfrm>
            <a:off x="3600953" y="2840844"/>
            <a:ext cx="2257425" cy="2192337"/>
          </a:xfrm>
        </p:spPr>
        <p:txBody>
          <a:bodyPr>
            <a:noAutofit/>
          </a:bodyPr>
          <a:lstStyle>
            <a:lvl1pPr marL="0" indent="0">
              <a:buNone/>
              <a:defRPr sz="1200" b="0" i="0">
                <a:latin typeface="Gotham Narrow Book" charset="0"/>
                <a:ea typeface="Gotham Narrow Book" charset="0"/>
                <a:cs typeface="Gotham Narrow Book" charset="0"/>
              </a:defRPr>
            </a:lvl1pPr>
          </a:lstStyle>
          <a:p>
            <a:pPr algn="ct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a:t>
            </a:r>
            <a:r>
              <a:rPr lang="en-US" sz="1200" dirty="0" err="1"/>
              <a:t>Quisque</a:t>
            </a:r>
            <a:r>
              <a:rPr lang="en-US" sz="1200" dirty="0"/>
              <a:t> </a:t>
            </a:r>
            <a:r>
              <a:rPr lang="en-US" sz="1200" dirty="0" err="1"/>
              <a:t>fermentum</a:t>
            </a:r>
            <a:r>
              <a:rPr lang="en-US" sz="1200" dirty="0"/>
              <a:t> </a:t>
            </a:r>
            <a:r>
              <a:rPr lang="en-US" sz="1200" dirty="0" err="1"/>
              <a:t>dignissim</a:t>
            </a:r>
            <a:r>
              <a:rPr lang="en-US" sz="1200" dirty="0"/>
              <a:t> </a:t>
            </a:r>
            <a:r>
              <a:rPr lang="en-US" sz="1200" dirty="0" err="1"/>
              <a:t>posuere</a:t>
            </a:r>
            <a:r>
              <a:rPr lang="en-US" sz="1200" dirty="0"/>
              <a:t>. </a:t>
            </a:r>
            <a:r>
              <a:rPr lang="en-US" sz="1200" dirty="0" err="1"/>
              <a:t>Sed</a:t>
            </a:r>
            <a:r>
              <a:rPr lang="en-US" sz="1200" dirty="0"/>
              <a:t> </a:t>
            </a:r>
            <a:r>
              <a:rPr lang="en-US" sz="1200" dirty="0" err="1"/>
              <a:t>vel</a:t>
            </a:r>
            <a:r>
              <a:rPr lang="en-US" sz="1200" dirty="0"/>
              <a:t> </a:t>
            </a:r>
            <a:r>
              <a:rPr lang="en-US" sz="1200" dirty="0" err="1"/>
              <a:t>risus</a:t>
            </a:r>
            <a:r>
              <a:rPr lang="en-US" sz="1200" dirty="0"/>
              <a:t> mi. </a:t>
            </a:r>
            <a:r>
              <a:rPr lang="en-US" sz="1200" dirty="0" err="1"/>
              <a:t>Sed</a:t>
            </a:r>
            <a:r>
              <a:rPr lang="en-US" sz="1200" dirty="0"/>
              <a:t> </a:t>
            </a:r>
            <a:r>
              <a:rPr lang="en-US" sz="1200" dirty="0" err="1"/>
              <a:t>lectus</a:t>
            </a:r>
            <a:r>
              <a:rPr lang="en-US" sz="1200" dirty="0"/>
              <a:t> </a:t>
            </a:r>
            <a:r>
              <a:rPr lang="en-US" sz="1200" dirty="0" err="1"/>
              <a:t>leo</a:t>
            </a:r>
            <a:r>
              <a:rPr lang="en-US" sz="1200" dirty="0"/>
              <a:t>, pharetra sit </a:t>
            </a:r>
            <a:r>
              <a:rPr lang="en-US" sz="1200" dirty="0" err="1"/>
              <a:t>amet</a:t>
            </a:r>
            <a:r>
              <a:rPr lang="en-US" sz="1200" dirty="0"/>
              <a:t> </a:t>
            </a:r>
            <a:r>
              <a:rPr lang="en-US" sz="1200" dirty="0" err="1"/>
              <a:t>erat</a:t>
            </a:r>
            <a:r>
              <a:rPr lang="en-US" sz="1200" dirty="0"/>
              <a:t> </a:t>
            </a:r>
            <a:r>
              <a:rPr lang="en-US" sz="1200" dirty="0" err="1"/>
              <a:t>ut</a:t>
            </a:r>
            <a:r>
              <a:rPr lang="en-US" sz="1200" dirty="0"/>
              <a:t>, </a:t>
            </a:r>
            <a:r>
              <a:rPr lang="en-US" sz="1200" dirty="0" err="1"/>
              <a:t>scelerisque</a:t>
            </a:r>
            <a:r>
              <a:rPr lang="en-US" sz="1200" dirty="0"/>
              <a:t> </a:t>
            </a:r>
            <a:r>
              <a:rPr lang="en-US" sz="1200" dirty="0" err="1"/>
              <a:t>dapibus</a:t>
            </a:r>
            <a:r>
              <a:rPr lang="en-US" sz="1200" dirty="0"/>
              <a:t> </a:t>
            </a:r>
            <a:r>
              <a:rPr lang="en-US" sz="1200" dirty="0" err="1"/>
              <a:t>augue</a:t>
            </a:r>
            <a:r>
              <a:rPr lang="en-US" sz="1200" dirty="0"/>
              <a:t>. </a:t>
            </a:r>
            <a:r>
              <a:rPr lang="en-US" sz="1200" dirty="0" err="1"/>
              <a:t>Aliquam</a:t>
            </a:r>
            <a:r>
              <a:rPr lang="en-US" sz="1200" dirty="0"/>
              <a:t> porta </a:t>
            </a:r>
            <a:r>
              <a:rPr lang="en-US" sz="1200" dirty="0" err="1"/>
              <a:t>purus</a:t>
            </a:r>
            <a:r>
              <a:rPr lang="en-US" sz="1200" dirty="0"/>
              <a:t> ipsum, </a:t>
            </a:r>
            <a:r>
              <a:rPr lang="en-US" sz="1200" dirty="0" err="1"/>
              <a:t>ut</a:t>
            </a:r>
            <a:r>
              <a:rPr lang="en-US" sz="1200" dirty="0"/>
              <a:t> </a:t>
            </a:r>
            <a:r>
              <a:rPr lang="en-US" sz="1200" dirty="0" err="1"/>
              <a:t>mattis</a:t>
            </a:r>
            <a:r>
              <a:rPr lang="en-US" sz="1200" dirty="0"/>
              <a:t> </a:t>
            </a:r>
            <a:r>
              <a:rPr lang="en-US" sz="1200" dirty="0" err="1"/>
              <a:t>elit</a:t>
            </a:r>
            <a:r>
              <a:rPr lang="en-US" sz="1200" dirty="0"/>
              <a:t> </a:t>
            </a:r>
            <a:r>
              <a:rPr lang="en-US" sz="1200" dirty="0" err="1"/>
              <a:t>rutrum</a:t>
            </a:r>
            <a:r>
              <a:rPr lang="en-US" sz="1200" dirty="0"/>
              <a:t> vel. </a:t>
            </a:r>
            <a:r>
              <a:rPr lang="en-US" sz="1200" dirty="0" err="1"/>
              <a:t>Donec</a:t>
            </a:r>
            <a:r>
              <a:rPr lang="en-US" sz="1200" dirty="0"/>
              <a:t> </a:t>
            </a:r>
            <a:r>
              <a:rPr lang="en-US" sz="1200" dirty="0" err="1"/>
              <a:t>consequat</a:t>
            </a:r>
            <a:r>
              <a:rPr lang="en-US" sz="1200" dirty="0"/>
              <a:t> ipsum </a:t>
            </a:r>
            <a:r>
              <a:rPr lang="en-US" sz="1200" dirty="0" err="1"/>
              <a:t>neque</a:t>
            </a:r>
            <a:r>
              <a:rPr lang="en-US" sz="1200" dirty="0"/>
              <a:t>, et </a:t>
            </a:r>
            <a:r>
              <a:rPr lang="en-US" sz="1200" dirty="0" err="1"/>
              <a:t>condimentum</a:t>
            </a:r>
            <a:r>
              <a:rPr lang="en-US" sz="1200" dirty="0"/>
              <a:t> </a:t>
            </a:r>
            <a:r>
              <a:rPr lang="en-US" sz="1200" dirty="0" err="1"/>
              <a:t>nibh</a:t>
            </a:r>
            <a:r>
              <a:rPr lang="en-US" sz="1200" dirty="0"/>
              <a:t> convallis non. </a:t>
            </a:r>
            <a:r>
              <a:rPr lang="en-US" sz="1200" dirty="0" err="1"/>
              <a:t>Etiam</a:t>
            </a:r>
            <a:r>
              <a:rPr lang="en-US" sz="1200" dirty="0"/>
              <a:t> </a:t>
            </a:r>
            <a:r>
              <a:rPr lang="en-US" sz="1200" dirty="0" err="1"/>
              <a:t>lacinia</a:t>
            </a:r>
            <a:r>
              <a:rPr lang="en-US" sz="1200" dirty="0"/>
              <a:t> convallis dui id </a:t>
            </a:r>
            <a:r>
              <a:rPr lang="en-US" sz="1200" dirty="0" err="1"/>
              <a:t>bibendum</a:t>
            </a:r>
            <a:r>
              <a:rPr lang="en-US" sz="1200" dirty="0"/>
              <a:t>. </a:t>
            </a:r>
            <a:r>
              <a:rPr lang="en-US" sz="1200" dirty="0" err="1"/>
              <a:t>Fusce</a:t>
            </a:r>
            <a:r>
              <a:rPr lang="en-US" sz="1200" dirty="0"/>
              <a:t> </a:t>
            </a:r>
            <a:r>
              <a:rPr lang="en-US" sz="1200" dirty="0" err="1"/>
              <a:t>finibus</a:t>
            </a:r>
            <a:r>
              <a:rPr lang="en-US" sz="1200" dirty="0"/>
              <a:t> ante </a:t>
            </a:r>
            <a:r>
              <a:rPr lang="en-US" sz="1200" dirty="0" err="1"/>
              <a:t>vel</a:t>
            </a:r>
            <a:r>
              <a:rPr lang="en-US" sz="1200" dirty="0"/>
              <a:t> quam pharetra </a:t>
            </a:r>
            <a:r>
              <a:rPr lang="en-US" sz="1200" dirty="0" err="1"/>
              <a:t>sodales</a:t>
            </a:r>
            <a:r>
              <a:rPr lang="en-US" sz="1200" dirty="0"/>
              <a:t>. </a:t>
            </a:r>
            <a:endParaRPr lang="en-US" sz="1200" dirty="0">
              <a:solidFill>
                <a:srgbClr val="0A3254"/>
              </a:solidFill>
              <a:latin typeface="Gotham Narrow Book" charset="0"/>
              <a:ea typeface="Gotham Narrow Book" charset="0"/>
              <a:cs typeface="Gotham Narrow Book" charset="0"/>
            </a:endParaRPr>
          </a:p>
        </p:txBody>
      </p:sp>
      <p:sp>
        <p:nvSpPr>
          <p:cNvPr id="21" name="Text Placeholder 17"/>
          <p:cNvSpPr>
            <a:spLocks noGrp="1"/>
          </p:cNvSpPr>
          <p:nvPr>
            <p:ph type="body" sz="quarter" idx="15" hasCustomPrompt="1"/>
          </p:nvPr>
        </p:nvSpPr>
        <p:spPr>
          <a:xfrm>
            <a:off x="6439909" y="2398871"/>
            <a:ext cx="2257425" cy="279593"/>
          </a:xfrm>
        </p:spPr>
        <p:txBody>
          <a:bodyPr/>
          <a:lstStyle>
            <a:lvl1pPr marL="0" indent="0" algn="ctr">
              <a:buNone/>
              <a:defRPr sz="2800" b="0" i="0">
                <a:latin typeface="Gotham Narrow Medium" charset="0"/>
                <a:ea typeface="Gotham Narrow Medium" charset="0"/>
                <a:cs typeface="Gotham Narrow Medium" charset="0"/>
              </a:defRPr>
            </a:lvl1pPr>
          </a:lstStyle>
          <a:p>
            <a:pPr algn="ctr"/>
            <a:r>
              <a:rPr lang="en-US" sz="1400" dirty="0">
                <a:latin typeface="Gotham Narrow Medium" charset="0"/>
                <a:ea typeface="Gotham Narrow Medium" charset="0"/>
                <a:cs typeface="Gotham Narrow Medium" charset="0"/>
              </a:rPr>
              <a:t>ITEM TITLE</a:t>
            </a:r>
            <a:endParaRPr lang="en-US" sz="1400" dirty="0">
              <a:solidFill>
                <a:srgbClr val="0A3254"/>
              </a:solidFill>
              <a:latin typeface="Gotham Narrow Medium" charset="0"/>
              <a:ea typeface="Gotham Narrow Medium" charset="0"/>
              <a:cs typeface="Gotham Narrow Medium" charset="0"/>
            </a:endParaRPr>
          </a:p>
        </p:txBody>
      </p:sp>
      <p:sp>
        <p:nvSpPr>
          <p:cNvPr id="22" name="Text Placeholder 19"/>
          <p:cNvSpPr>
            <a:spLocks noGrp="1"/>
          </p:cNvSpPr>
          <p:nvPr>
            <p:ph type="body" sz="quarter" idx="16" hasCustomPrompt="1"/>
          </p:nvPr>
        </p:nvSpPr>
        <p:spPr>
          <a:xfrm>
            <a:off x="6439908" y="2840844"/>
            <a:ext cx="2257425" cy="2192337"/>
          </a:xfrm>
        </p:spPr>
        <p:txBody>
          <a:bodyPr>
            <a:noAutofit/>
          </a:bodyPr>
          <a:lstStyle>
            <a:lvl1pPr marL="0" indent="0">
              <a:buNone/>
              <a:defRPr sz="1200" b="0" i="0">
                <a:latin typeface="Gotham Narrow Book" charset="0"/>
                <a:ea typeface="Gotham Narrow Book" charset="0"/>
                <a:cs typeface="Gotham Narrow Book" charset="0"/>
              </a:defRPr>
            </a:lvl1pPr>
          </a:lstStyle>
          <a:p>
            <a:pPr algn="ct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a:t>
            </a:r>
            <a:r>
              <a:rPr lang="en-US" sz="1200" dirty="0" err="1"/>
              <a:t>Quisque</a:t>
            </a:r>
            <a:r>
              <a:rPr lang="en-US" sz="1200" dirty="0"/>
              <a:t> </a:t>
            </a:r>
            <a:r>
              <a:rPr lang="en-US" sz="1200" dirty="0" err="1"/>
              <a:t>fermentum</a:t>
            </a:r>
            <a:r>
              <a:rPr lang="en-US" sz="1200" dirty="0"/>
              <a:t> </a:t>
            </a:r>
            <a:r>
              <a:rPr lang="en-US" sz="1200" dirty="0" err="1"/>
              <a:t>dignissim</a:t>
            </a:r>
            <a:r>
              <a:rPr lang="en-US" sz="1200" dirty="0"/>
              <a:t> </a:t>
            </a:r>
            <a:r>
              <a:rPr lang="en-US" sz="1200" dirty="0" err="1"/>
              <a:t>posuere</a:t>
            </a:r>
            <a:r>
              <a:rPr lang="en-US" sz="1200" dirty="0"/>
              <a:t>. </a:t>
            </a:r>
            <a:r>
              <a:rPr lang="en-US" sz="1200" dirty="0" err="1"/>
              <a:t>Sed</a:t>
            </a:r>
            <a:r>
              <a:rPr lang="en-US" sz="1200" dirty="0"/>
              <a:t> </a:t>
            </a:r>
            <a:r>
              <a:rPr lang="en-US" sz="1200" dirty="0" err="1"/>
              <a:t>vel</a:t>
            </a:r>
            <a:r>
              <a:rPr lang="en-US" sz="1200" dirty="0"/>
              <a:t> </a:t>
            </a:r>
            <a:r>
              <a:rPr lang="en-US" sz="1200" dirty="0" err="1"/>
              <a:t>risus</a:t>
            </a:r>
            <a:r>
              <a:rPr lang="en-US" sz="1200" dirty="0"/>
              <a:t> mi. </a:t>
            </a:r>
            <a:r>
              <a:rPr lang="en-US" sz="1200" dirty="0" err="1"/>
              <a:t>Sed</a:t>
            </a:r>
            <a:r>
              <a:rPr lang="en-US" sz="1200" dirty="0"/>
              <a:t> </a:t>
            </a:r>
            <a:r>
              <a:rPr lang="en-US" sz="1200" dirty="0" err="1"/>
              <a:t>lectus</a:t>
            </a:r>
            <a:r>
              <a:rPr lang="en-US" sz="1200" dirty="0"/>
              <a:t> </a:t>
            </a:r>
            <a:r>
              <a:rPr lang="en-US" sz="1200" dirty="0" err="1"/>
              <a:t>leo</a:t>
            </a:r>
            <a:r>
              <a:rPr lang="en-US" sz="1200" dirty="0"/>
              <a:t>, pharetra sit </a:t>
            </a:r>
            <a:r>
              <a:rPr lang="en-US" sz="1200" dirty="0" err="1"/>
              <a:t>amet</a:t>
            </a:r>
            <a:r>
              <a:rPr lang="en-US" sz="1200" dirty="0"/>
              <a:t> </a:t>
            </a:r>
            <a:r>
              <a:rPr lang="en-US" sz="1200" dirty="0" err="1"/>
              <a:t>erat</a:t>
            </a:r>
            <a:r>
              <a:rPr lang="en-US" sz="1200" dirty="0"/>
              <a:t> </a:t>
            </a:r>
            <a:r>
              <a:rPr lang="en-US" sz="1200" dirty="0" err="1"/>
              <a:t>ut</a:t>
            </a:r>
            <a:r>
              <a:rPr lang="en-US" sz="1200" dirty="0"/>
              <a:t>, </a:t>
            </a:r>
            <a:r>
              <a:rPr lang="en-US" sz="1200" dirty="0" err="1"/>
              <a:t>scelerisque</a:t>
            </a:r>
            <a:r>
              <a:rPr lang="en-US" sz="1200" dirty="0"/>
              <a:t> </a:t>
            </a:r>
            <a:r>
              <a:rPr lang="en-US" sz="1200" dirty="0" err="1"/>
              <a:t>dapibus</a:t>
            </a:r>
            <a:r>
              <a:rPr lang="en-US" sz="1200" dirty="0"/>
              <a:t> </a:t>
            </a:r>
            <a:r>
              <a:rPr lang="en-US" sz="1200" dirty="0" err="1"/>
              <a:t>augue</a:t>
            </a:r>
            <a:r>
              <a:rPr lang="en-US" sz="1200" dirty="0"/>
              <a:t>. </a:t>
            </a:r>
            <a:r>
              <a:rPr lang="en-US" sz="1200" dirty="0" err="1"/>
              <a:t>Aliquam</a:t>
            </a:r>
            <a:r>
              <a:rPr lang="en-US" sz="1200" dirty="0"/>
              <a:t> porta </a:t>
            </a:r>
            <a:r>
              <a:rPr lang="en-US" sz="1200" dirty="0" err="1"/>
              <a:t>purus</a:t>
            </a:r>
            <a:r>
              <a:rPr lang="en-US" sz="1200" dirty="0"/>
              <a:t> ipsum, </a:t>
            </a:r>
            <a:r>
              <a:rPr lang="en-US" sz="1200" dirty="0" err="1"/>
              <a:t>ut</a:t>
            </a:r>
            <a:r>
              <a:rPr lang="en-US" sz="1200" dirty="0"/>
              <a:t> </a:t>
            </a:r>
            <a:r>
              <a:rPr lang="en-US" sz="1200" dirty="0" err="1"/>
              <a:t>mattis</a:t>
            </a:r>
            <a:r>
              <a:rPr lang="en-US" sz="1200" dirty="0"/>
              <a:t> </a:t>
            </a:r>
            <a:r>
              <a:rPr lang="en-US" sz="1200" dirty="0" err="1"/>
              <a:t>elit</a:t>
            </a:r>
            <a:r>
              <a:rPr lang="en-US" sz="1200" dirty="0"/>
              <a:t> </a:t>
            </a:r>
            <a:r>
              <a:rPr lang="en-US" sz="1200" dirty="0" err="1"/>
              <a:t>rutrum</a:t>
            </a:r>
            <a:r>
              <a:rPr lang="en-US" sz="1200" dirty="0"/>
              <a:t> vel. </a:t>
            </a:r>
            <a:r>
              <a:rPr lang="en-US" sz="1200" dirty="0" err="1"/>
              <a:t>Donec</a:t>
            </a:r>
            <a:r>
              <a:rPr lang="en-US" sz="1200" dirty="0"/>
              <a:t> </a:t>
            </a:r>
            <a:r>
              <a:rPr lang="en-US" sz="1200" dirty="0" err="1"/>
              <a:t>consequat</a:t>
            </a:r>
            <a:r>
              <a:rPr lang="en-US" sz="1200" dirty="0"/>
              <a:t> ipsum </a:t>
            </a:r>
            <a:r>
              <a:rPr lang="en-US" sz="1200" dirty="0" err="1"/>
              <a:t>neque</a:t>
            </a:r>
            <a:r>
              <a:rPr lang="en-US" sz="1200" dirty="0"/>
              <a:t>, et </a:t>
            </a:r>
            <a:r>
              <a:rPr lang="en-US" sz="1200" dirty="0" err="1"/>
              <a:t>condimentum</a:t>
            </a:r>
            <a:r>
              <a:rPr lang="en-US" sz="1200" dirty="0"/>
              <a:t> </a:t>
            </a:r>
            <a:r>
              <a:rPr lang="en-US" sz="1200" dirty="0" err="1"/>
              <a:t>nibh</a:t>
            </a:r>
            <a:r>
              <a:rPr lang="en-US" sz="1200" dirty="0"/>
              <a:t> convallis non. </a:t>
            </a:r>
            <a:r>
              <a:rPr lang="en-US" sz="1200" dirty="0" err="1"/>
              <a:t>Etiam</a:t>
            </a:r>
            <a:r>
              <a:rPr lang="en-US" sz="1200" dirty="0"/>
              <a:t> </a:t>
            </a:r>
            <a:r>
              <a:rPr lang="en-US" sz="1200" dirty="0" err="1"/>
              <a:t>lacinia</a:t>
            </a:r>
            <a:r>
              <a:rPr lang="en-US" sz="1200" dirty="0"/>
              <a:t> convallis dui id </a:t>
            </a:r>
            <a:r>
              <a:rPr lang="en-US" sz="1200" dirty="0" err="1"/>
              <a:t>bibendum</a:t>
            </a:r>
            <a:r>
              <a:rPr lang="en-US" sz="1200" dirty="0"/>
              <a:t>. </a:t>
            </a:r>
            <a:r>
              <a:rPr lang="en-US" sz="1200" dirty="0" err="1"/>
              <a:t>Fusce</a:t>
            </a:r>
            <a:r>
              <a:rPr lang="en-US" sz="1200" dirty="0"/>
              <a:t> </a:t>
            </a:r>
            <a:r>
              <a:rPr lang="en-US" sz="1200" dirty="0" err="1"/>
              <a:t>finibus</a:t>
            </a:r>
            <a:r>
              <a:rPr lang="en-US" sz="1200" dirty="0"/>
              <a:t> ante </a:t>
            </a:r>
            <a:r>
              <a:rPr lang="en-US" sz="1200" dirty="0" err="1"/>
              <a:t>vel</a:t>
            </a:r>
            <a:r>
              <a:rPr lang="en-US" sz="1200" dirty="0"/>
              <a:t> quam pharetra </a:t>
            </a:r>
            <a:r>
              <a:rPr lang="en-US" sz="1200" dirty="0" err="1"/>
              <a:t>sodales</a:t>
            </a:r>
            <a:r>
              <a:rPr lang="en-US" sz="1200" dirty="0"/>
              <a:t>. </a:t>
            </a:r>
            <a:endParaRPr lang="en-US" sz="1200" dirty="0">
              <a:solidFill>
                <a:srgbClr val="0A3254"/>
              </a:solidFill>
              <a:latin typeface="Gotham Narrow Book" charset="0"/>
              <a:ea typeface="Gotham Narrow Book" charset="0"/>
              <a:cs typeface="Gotham Narrow Book" charset="0"/>
            </a:endParaRPr>
          </a:p>
        </p:txBody>
      </p:sp>
      <p:sp>
        <p:nvSpPr>
          <p:cNvPr id="23" name="Text Placeholder 17"/>
          <p:cNvSpPr>
            <a:spLocks noGrp="1"/>
          </p:cNvSpPr>
          <p:nvPr>
            <p:ph type="body" sz="quarter" idx="17" hasCustomPrompt="1"/>
          </p:nvPr>
        </p:nvSpPr>
        <p:spPr>
          <a:xfrm>
            <a:off x="9278863" y="2398871"/>
            <a:ext cx="2257425" cy="279593"/>
          </a:xfrm>
        </p:spPr>
        <p:txBody>
          <a:bodyPr/>
          <a:lstStyle>
            <a:lvl1pPr marL="0" indent="0" algn="ctr">
              <a:buNone/>
              <a:defRPr sz="2800" b="0" i="0">
                <a:latin typeface="Gotham Narrow Medium" charset="0"/>
                <a:ea typeface="Gotham Narrow Medium" charset="0"/>
                <a:cs typeface="Gotham Narrow Medium" charset="0"/>
              </a:defRPr>
            </a:lvl1pPr>
          </a:lstStyle>
          <a:p>
            <a:pPr algn="ctr"/>
            <a:r>
              <a:rPr lang="en-US" sz="1400" dirty="0">
                <a:latin typeface="Gotham Narrow Medium" charset="0"/>
                <a:ea typeface="Gotham Narrow Medium" charset="0"/>
                <a:cs typeface="Gotham Narrow Medium" charset="0"/>
              </a:rPr>
              <a:t>ITEM TITLE</a:t>
            </a:r>
            <a:endParaRPr lang="en-US" sz="1400" dirty="0">
              <a:solidFill>
                <a:srgbClr val="0A3254"/>
              </a:solidFill>
              <a:latin typeface="Gotham Narrow Medium" charset="0"/>
              <a:ea typeface="Gotham Narrow Medium" charset="0"/>
              <a:cs typeface="Gotham Narrow Medium" charset="0"/>
            </a:endParaRPr>
          </a:p>
        </p:txBody>
      </p:sp>
      <p:sp>
        <p:nvSpPr>
          <p:cNvPr id="24" name="Text Placeholder 19"/>
          <p:cNvSpPr>
            <a:spLocks noGrp="1"/>
          </p:cNvSpPr>
          <p:nvPr>
            <p:ph type="body" sz="quarter" idx="18" hasCustomPrompt="1"/>
          </p:nvPr>
        </p:nvSpPr>
        <p:spPr>
          <a:xfrm>
            <a:off x="9278862" y="2840844"/>
            <a:ext cx="2257425" cy="2192337"/>
          </a:xfrm>
        </p:spPr>
        <p:txBody>
          <a:bodyPr>
            <a:noAutofit/>
          </a:bodyPr>
          <a:lstStyle>
            <a:lvl1pPr marL="0" indent="0">
              <a:buNone/>
              <a:defRPr sz="1200" b="0" i="0">
                <a:latin typeface="Gotham Narrow Book" charset="0"/>
                <a:ea typeface="Gotham Narrow Book" charset="0"/>
                <a:cs typeface="Gotham Narrow Book" charset="0"/>
              </a:defRPr>
            </a:lvl1pPr>
          </a:lstStyle>
          <a:p>
            <a:pPr algn="ct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a:t>
            </a:r>
            <a:r>
              <a:rPr lang="en-US" sz="1200" dirty="0" err="1"/>
              <a:t>Quisque</a:t>
            </a:r>
            <a:r>
              <a:rPr lang="en-US" sz="1200" dirty="0"/>
              <a:t> </a:t>
            </a:r>
            <a:r>
              <a:rPr lang="en-US" sz="1200" dirty="0" err="1"/>
              <a:t>fermentum</a:t>
            </a:r>
            <a:r>
              <a:rPr lang="en-US" sz="1200" dirty="0"/>
              <a:t> </a:t>
            </a:r>
            <a:r>
              <a:rPr lang="en-US" sz="1200" dirty="0" err="1"/>
              <a:t>dignissim</a:t>
            </a:r>
            <a:r>
              <a:rPr lang="en-US" sz="1200" dirty="0"/>
              <a:t> </a:t>
            </a:r>
            <a:r>
              <a:rPr lang="en-US" sz="1200" dirty="0" err="1"/>
              <a:t>posuere</a:t>
            </a:r>
            <a:r>
              <a:rPr lang="en-US" sz="1200" dirty="0"/>
              <a:t>. </a:t>
            </a:r>
            <a:r>
              <a:rPr lang="en-US" sz="1200" dirty="0" err="1"/>
              <a:t>Sed</a:t>
            </a:r>
            <a:r>
              <a:rPr lang="en-US" sz="1200" dirty="0"/>
              <a:t> </a:t>
            </a:r>
            <a:r>
              <a:rPr lang="en-US" sz="1200" dirty="0" err="1"/>
              <a:t>vel</a:t>
            </a:r>
            <a:r>
              <a:rPr lang="en-US" sz="1200" dirty="0"/>
              <a:t> </a:t>
            </a:r>
            <a:r>
              <a:rPr lang="en-US" sz="1200" dirty="0" err="1"/>
              <a:t>risus</a:t>
            </a:r>
            <a:r>
              <a:rPr lang="en-US" sz="1200" dirty="0"/>
              <a:t> mi. </a:t>
            </a:r>
            <a:r>
              <a:rPr lang="en-US" sz="1200" dirty="0" err="1"/>
              <a:t>Sed</a:t>
            </a:r>
            <a:r>
              <a:rPr lang="en-US" sz="1200" dirty="0"/>
              <a:t> </a:t>
            </a:r>
            <a:r>
              <a:rPr lang="en-US" sz="1200" dirty="0" err="1"/>
              <a:t>lectus</a:t>
            </a:r>
            <a:r>
              <a:rPr lang="en-US" sz="1200" dirty="0"/>
              <a:t> </a:t>
            </a:r>
            <a:r>
              <a:rPr lang="en-US" sz="1200" dirty="0" err="1"/>
              <a:t>leo</a:t>
            </a:r>
            <a:r>
              <a:rPr lang="en-US" sz="1200" dirty="0"/>
              <a:t>, pharetra sit </a:t>
            </a:r>
            <a:r>
              <a:rPr lang="en-US" sz="1200" dirty="0" err="1"/>
              <a:t>amet</a:t>
            </a:r>
            <a:r>
              <a:rPr lang="en-US" sz="1200" dirty="0"/>
              <a:t> </a:t>
            </a:r>
            <a:r>
              <a:rPr lang="en-US" sz="1200" dirty="0" err="1"/>
              <a:t>erat</a:t>
            </a:r>
            <a:r>
              <a:rPr lang="en-US" sz="1200" dirty="0"/>
              <a:t> </a:t>
            </a:r>
            <a:r>
              <a:rPr lang="en-US" sz="1200" dirty="0" err="1"/>
              <a:t>ut</a:t>
            </a:r>
            <a:r>
              <a:rPr lang="en-US" sz="1200" dirty="0"/>
              <a:t>, </a:t>
            </a:r>
            <a:r>
              <a:rPr lang="en-US" sz="1200" dirty="0" err="1"/>
              <a:t>scelerisque</a:t>
            </a:r>
            <a:r>
              <a:rPr lang="en-US" sz="1200" dirty="0"/>
              <a:t> </a:t>
            </a:r>
            <a:r>
              <a:rPr lang="en-US" sz="1200" dirty="0" err="1"/>
              <a:t>dapibus</a:t>
            </a:r>
            <a:r>
              <a:rPr lang="en-US" sz="1200" dirty="0"/>
              <a:t> </a:t>
            </a:r>
            <a:r>
              <a:rPr lang="en-US" sz="1200" dirty="0" err="1"/>
              <a:t>augue</a:t>
            </a:r>
            <a:r>
              <a:rPr lang="en-US" sz="1200" dirty="0"/>
              <a:t>. </a:t>
            </a:r>
            <a:r>
              <a:rPr lang="en-US" sz="1200" dirty="0" err="1"/>
              <a:t>Aliquam</a:t>
            </a:r>
            <a:r>
              <a:rPr lang="en-US" sz="1200" dirty="0"/>
              <a:t> porta </a:t>
            </a:r>
            <a:r>
              <a:rPr lang="en-US" sz="1200" dirty="0" err="1"/>
              <a:t>purus</a:t>
            </a:r>
            <a:r>
              <a:rPr lang="en-US" sz="1200" dirty="0"/>
              <a:t> ipsum, </a:t>
            </a:r>
            <a:r>
              <a:rPr lang="en-US" sz="1200" dirty="0" err="1"/>
              <a:t>ut</a:t>
            </a:r>
            <a:r>
              <a:rPr lang="en-US" sz="1200" dirty="0"/>
              <a:t> </a:t>
            </a:r>
            <a:r>
              <a:rPr lang="en-US" sz="1200" dirty="0" err="1"/>
              <a:t>mattis</a:t>
            </a:r>
            <a:r>
              <a:rPr lang="en-US" sz="1200" dirty="0"/>
              <a:t> </a:t>
            </a:r>
            <a:r>
              <a:rPr lang="en-US" sz="1200" dirty="0" err="1"/>
              <a:t>elit</a:t>
            </a:r>
            <a:r>
              <a:rPr lang="en-US" sz="1200" dirty="0"/>
              <a:t> </a:t>
            </a:r>
            <a:r>
              <a:rPr lang="en-US" sz="1200" dirty="0" err="1"/>
              <a:t>rutrum</a:t>
            </a:r>
            <a:r>
              <a:rPr lang="en-US" sz="1200" dirty="0"/>
              <a:t> vel. </a:t>
            </a:r>
            <a:r>
              <a:rPr lang="en-US" sz="1200" dirty="0" err="1"/>
              <a:t>Donec</a:t>
            </a:r>
            <a:r>
              <a:rPr lang="en-US" sz="1200" dirty="0"/>
              <a:t> </a:t>
            </a:r>
            <a:r>
              <a:rPr lang="en-US" sz="1200" dirty="0" err="1"/>
              <a:t>consequat</a:t>
            </a:r>
            <a:r>
              <a:rPr lang="en-US" sz="1200" dirty="0"/>
              <a:t> ipsum </a:t>
            </a:r>
            <a:r>
              <a:rPr lang="en-US" sz="1200" dirty="0" err="1"/>
              <a:t>neque</a:t>
            </a:r>
            <a:r>
              <a:rPr lang="en-US" sz="1200" dirty="0"/>
              <a:t>, et </a:t>
            </a:r>
            <a:r>
              <a:rPr lang="en-US" sz="1200" dirty="0" err="1"/>
              <a:t>condimentum</a:t>
            </a:r>
            <a:r>
              <a:rPr lang="en-US" sz="1200" dirty="0"/>
              <a:t> </a:t>
            </a:r>
            <a:r>
              <a:rPr lang="en-US" sz="1200" dirty="0" err="1"/>
              <a:t>nibh</a:t>
            </a:r>
            <a:r>
              <a:rPr lang="en-US" sz="1200" dirty="0"/>
              <a:t> convallis non. </a:t>
            </a:r>
            <a:r>
              <a:rPr lang="en-US" sz="1200" dirty="0" err="1"/>
              <a:t>Etiam</a:t>
            </a:r>
            <a:r>
              <a:rPr lang="en-US" sz="1200" dirty="0"/>
              <a:t> </a:t>
            </a:r>
            <a:r>
              <a:rPr lang="en-US" sz="1200" dirty="0" err="1"/>
              <a:t>lacinia</a:t>
            </a:r>
            <a:r>
              <a:rPr lang="en-US" sz="1200" dirty="0"/>
              <a:t> convallis dui id </a:t>
            </a:r>
            <a:r>
              <a:rPr lang="en-US" sz="1200" dirty="0" err="1"/>
              <a:t>bibendum</a:t>
            </a:r>
            <a:r>
              <a:rPr lang="en-US" sz="1200" dirty="0"/>
              <a:t>. </a:t>
            </a:r>
            <a:r>
              <a:rPr lang="en-US" sz="1200" dirty="0" err="1"/>
              <a:t>Fusce</a:t>
            </a:r>
            <a:r>
              <a:rPr lang="en-US" sz="1200" dirty="0"/>
              <a:t> </a:t>
            </a:r>
            <a:r>
              <a:rPr lang="en-US" sz="1200" dirty="0" err="1"/>
              <a:t>finibus</a:t>
            </a:r>
            <a:r>
              <a:rPr lang="en-US" sz="1200" dirty="0"/>
              <a:t> ante </a:t>
            </a:r>
            <a:r>
              <a:rPr lang="en-US" sz="1200" dirty="0" err="1"/>
              <a:t>vel</a:t>
            </a:r>
            <a:r>
              <a:rPr lang="en-US" sz="1200" dirty="0"/>
              <a:t> quam pharetra </a:t>
            </a:r>
            <a:r>
              <a:rPr lang="en-US" sz="1200" dirty="0" err="1"/>
              <a:t>sodales</a:t>
            </a:r>
            <a:r>
              <a:rPr lang="en-US" sz="1200" dirty="0"/>
              <a:t>. </a:t>
            </a:r>
            <a:endParaRPr lang="en-US" sz="1200" dirty="0">
              <a:solidFill>
                <a:srgbClr val="0A3254"/>
              </a:solidFill>
              <a:latin typeface="Gotham Narrow Book" charset="0"/>
              <a:ea typeface="Gotham Narrow Book" charset="0"/>
              <a:cs typeface="Gotham Narrow Book" charset="0"/>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5588" y="5963830"/>
            <a:ext cx="1911618" cy="622955"/>
          </a:xfrm>
          <a:prstGeom prst="rect">
            <a:avLst/>
          </a:prstGeom>
        </p:spPr>
      </p:pic>
      <p:pic>
        <p:nvPicPr>
          <p:cNvPr id="26" name="Picture 25"/>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787" y="5983551"/>
            <a:ext cx="2439214" cy="874450"/>
          </a:xfrm>
          <a:prstGeom prst="rect">
            <a:avLst/>
          </a:prstGeom>
        </p:spPr>
      </p:pic>
    </p:spTree>
    <p:extLst>
      <p:ext uri="{BB962C8B-B14F-4D97-AF65-F5344CB8AC3E}">
        <p14:creationId xmlns:p14="http://schemas.microsoft.com/office/powerpoint/2010/main" val="5564638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sted Items">
    <p:spTree>
      <p:nvGrpSpPr>
        <p:cNvPr id="1" name=""/>
        <p:cNvGrpSpPr/>
        <p:nvPr/>
      </p:nvGrpSpPr>
      <p:grpSpPr>
        <a:xfrm>
          <a:off x="0" y="0"/>
          <a:ext cx="0" cy="0"/>
          <a:chOff x="0" y="0"/>
          <a:chExt cx="0" cy="0"/>
        </a:xfrm>
      </p:grpSpPr>
      <p:sp>
        <p:nvSpPr>
          <p:cNvPr id="32" name="Rounded Rectangle 31"/>
          <p:cNvSpPr/>
          <p:nvPr userDrawn="1"/>
        </p:nvSpPr>
        <p:spPr>
          <a:xfrm>
            <a:off x="7986839" y="3318351"/>
            <a:ext cx="3665692" cy="2354642"/>
          </a:xfrm>
          <a:prstGeom prst="roundRect">
            <a:avLst>
              <a:gd name="adj" fmla="val 7044"/>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Rounded Rectangle 32"/>
          <p:cNvSpPr/>
          <p:nvPr userDrawn="1"/>
        </p:nvSpPr>
        <p:spPr>
          <a:xfrm>
            <a:off x="7952153" y="3132094"/>
            <a:ext cx="3746612" cy="639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Rounded Rectangle 33"/>
          <p:cNvSpPr/>
          <p:nvPr userDrawn="1"/>
        </p:nvSpPr>
        <p:spPr>
          <a:xfrm>
            <a:off x="8113628" y="3418331"/>
            <a:ext cx="332139" cy="667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4037926" y="3318351"/>
            <a:ext cx="3689968" cy="2354642"/>
          </a:xfrm>
          <a:prstGeom prst="roundRect">
            <a:avLst>
              <a:gd name="adj" fmla="val 7044"/>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Rounded Rectangle 29"/>
          <p:cNvSpPr/>
          <p:nvPr userDrawn="1"/>
        </p:nvSpPr>
        <p:spPr>
          <a:xfrm>
            <a:off x="4013650" y="3132094"/>
            <a:ext cx="3746612" cy="639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Rounded Rectangle 30"/>
          <p:cNvSpPr/>
          <p:nvPr userDrawn="1"/>
        </p:nvSpPr>
        <p:spPr>
          <a:xfrm>
            <a:off x="4175125" y="3418331"/>
            <a:ext cx="332139" cy="667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ounded Rectangle 17"/>
          <p:cNvSpPr/>
          <p:nvPr userDrawn="1"/>
        </p:nvSpPr>
        <p:spPr>
          <a:xfrm>
            <a:off x="8011115" y="574675"/>
            <a:ext cx="3689968" cy="2354642"/>
          </a:xfrm>
          <a:prstGeom prst="roundRect">
            <a:avLst>
              <a:gd name="adj" fmla="val 7044"/>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ounded Rectangle 18"/>
          <p:cNvSpPr/>
          <p:nvPr userDrawn="1"/>
        </p:nvSpPr>
        <p:spPr>
          <a:xfrm>
            <a:off x="7986923" y="388418"/>
            <a:ext cx="3746612" cy="639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ounded Rectangle 19"/>
          <p:cNvSpPr/>
          <p:nvPr userDrawn="1"/>
        </p:nvSpPr>
        <p:spPr>
          <a:xfrm>
            <a:off x="8148398" y="674655"/>
            <a:ext cx="332139" cy="667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ounded Rectangle 3"/>
          <p:cNvSpPr/>
          <p:nvPr userDrawn="1"/>
        </p:nvSpPr>
        <p:spPr>
          <a:xfrm>
            <a:off x="4037926" y="574675"/>
            <a:ext cx="3706152" cy="2354642"/>
          </a:xfrm>
          <a:prstGeom prst="roundRect">
            <a:avLst>
              <a:gd name="adj" fmla="val 7044"/>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ounded Rectangle 1"/>
          <p:cNvSpPr/>
          <p:nvPr userDrawn="1"/>
        </p:nvSpPr>
        <p:spPr>
          <a:xfrm>
            <a:off x="4013650" y="388418"/>
            <a:ext cx="3746612" cy="6392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ounded Rectangle 2"/>
          <p:cNvSpPr/>
          <p:nvPr userDrawn="1"/>
        </p:nvSpPr>
        <p:spPr>
          <a:xfrm>
            <a:off x="4175125" y="674655"/>
            <a:ext cx="332139" cy="6679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itle 9"/>
          <p:cNvSpPr>
            <a:spLocks noGrp="1"/>
          </p:cNvSpPr>
          <p:nvPr>
            <p:ph type="title" hasCustomPrompt="1"/>
          </p:nvPr>
        </p:nvSpPr>
        <p:spPr>
          <a:xfrm>
            <a:off x="210392" y="309509"/>
            <a:ext cx="2743201" cy="420835"/>
          </a:xfrm>
        </p:spPr>
        <p:txBody>
          <a:bodyPr>
            <a:normAutofit/>
          </a:bodyPr>
          <a:lstStyle>
            <a:lvl1pPr>
              <a:defRPr sz="2200" b="0" i="0">
                <a:solidFill>
                  <a:srgbClr val="0A3254"/>
                </a:solidFill>
                <a:latin typeface="Gotham Narrow Medium" charset="0"/>
                <a:ea typeface="Gotham Narrow Medium" charset="0"/>
                <a:cs typeface="Gotham Narrow Medium" charset="0"/>
              </a:defRPr>
            </a:lvl1pPr>
          </a:lstStyle>
          <a:p>
            <a:r>
              <a:rPr lang="en-US" dirty="0"/>
              <a:t>SECTION TITLE</a:t>
            </a:r>
          </a:p>
        </p:txBody>
      </p:sp>
      <p:sp>
        <p:nvSpPr>
          <p:cNvPr id="17" name="Text Placeholder 16"/>
          <p:cNvSpPr>
            <a:spLocks noGrp="1"/>
          </p:cNvSpPr>
          <p:nvPr>
            <p:ph type="body" sz="quarter" idx="12" hasCustomPrompt="1"/>
          </p:nvPr>
        </p:nvSpPr>
        <p:spPr>
          <a:xfrm>
            <a:off x="210393" y="781090"/>
            <a:ext cx="2743200" cy="327519"/>
          </a:xfrm>
        </p:spPr>
        <p:txBody>
          <a:bodyPr/>
          <a:lstStyle>
            <a:lvl1pPr marL="0" indent="0">
              <a:buNone/>
              <a:defRPr sz="2800">
                <a:solidFill>
                  <a:srgbClr val="0A3254"/>
                </a:solidFill>
              </a:defRPr>
            </a:lvl1pPr>
          </a:lstStyle>
          <a:p>
            <a:r>
              <a:rPr lang="en-US" sz="1800" b="0" i="0" dirty="0">
                <a:latin typeface="Gotham Narrow Book" charset="0"/>
                <a:ea typeface="Gotham Narrow Book" charset="0"/>
                <a:cs typeface="Gotham Narrow Book" charset="0"/>
              </a:rPr>
              <a:t>Section Sub-Title</a:t>
            </a:r>
          </a:p>
        </p:txBody>
      </p:sp>
      <p:sp>
        <p:nvSpPr>
          <p:cNvPr id="21" name="Text Placeholder 20"/>
          <p:cNvSpPr>
            <a:spLocks noGrp="1"/>
          </p:cNvSpPr>
          <p:nvPr>
            <p:ph type="body" sz="quarter" idx="13" hasCustomPrompt="1"/>
          </p:nvPr>
        </p:nvSpPr>
        <p:spPr>
          <a:xfrm>
            <a:off x="4733925" y="574675"/>
            <a:ext cx="2840038" cy="274989"/>
          </a:xfrm>
        </p:spPr>
        <p:txBody>
          <a:bodyPr/>
          <a:lstStyle>
            <a:lvl1pPr marL="0" indent="0">
              <a:buNone/>
              <a:defRPr sz="2800"/>
            </a:lvl1pPr>
          </a:lstStyle>
          <a:p>
            <a:r>
              <a:rPr lang="en-US" sz="1400" dirty="0">
                <a:latin typeface="Gotham Narrow Medium" charset="0"/>
                <a:ea typeface="Gotham Narrow Medium" charset="0"/>
                <a:cs typeface="Gotham Narrow Medium" charset="0"/>
              </a:rPr>
              <a:t>ITEM TITLE</a:t>
            </a:r>
            <a:endParaRPr lang="en-US" sz="1400" dirty="0">
              <a:solidFill>
                <a:srgbClr val="0A3254"/>
              </a:solidFill>
              <a:latin typeface="Gotham Narrow Medium" charset="0"/>
              <a:ea typeface="Gotham Narrow Medium" charset="0"/>
              <a:cs typeface="Gotham Narrow Medium" charset="0"/>
            </a:endParaRPr>
          </a:p>
        </p:txBody>
      </p:sp>
      <p:sp>
        <p:nvSpPr>
          <p:cNvPr id="23" name="Text Placeholder 22"/>
          <p:cNvSpPr>
            <a:spLocks noGrp="1"/>
          </p:cNvSpPr>
          <p:nvPr>
            <p:ph type="body" sz="quarter" idx="14" hasCustomPrompt="1"/>
          </p:nvPr>
        </p:nvSpPr>
        <p:spPr>
          <a:xfrm>
            <a:off x="4175125" y="1181100"/>
            <a:ext cx="3471863" cy="1635125"/>
          </a:xfrm>
        </p:spPr>
        <p:txBody>
          <a:bodyPr>
            <a:normAutofit/>
          </a:bodyPr>
          <a:lstStyle>
            <a:lvl1pPr marL="0" indent="0">
              <a:buNone/>
              <a:defRPr sz="1200" b="0" i="0">
                <a:latin typeface="Gotham Narrow Book" charset="0"/>
                <a:ea typeface="Gotham Narrow Book" charset="0"/>
                <a:cs typeface="Gotham Narrow Book" charset="0"/>
              </a:defRPr>
            </a:lvl1pPr>
          </a:lstStyle>
          <a:p>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a:t>
            </a:r>
            <a:r>
              <a:rPr lang="en-US" sz="1200" dirty="0" err="1"/>
              <a:t>Quisque</a:t>
            </a:r>
            <a:r>
              <a:rPr lang="en-US" sz="1200" dirty="0"/>
              <a:t> </a:t>
            </a:r>
            <a:r>
              <a:rPr lang="en-US" sz="1200" dirty="0" err="1"/>
              <a:t>fermentum</a:t>
            </a:r>
            <a:r>
              <a:rPr lang="en-US" sz="1200" dirty="0"/>
              <a:t> </a:t>
            </a:r>
            <a:r>
              <a:rPr lang="en-US" sz="1200" dirty="0" err="1"/>
              <a:t>dignissim</a:t>
            </a:r>
            <a:r>
              <a:rPr lang="en-US" sz="1200" dirty="0"/>
              <a:t> </a:t>
            </a:r>
            <a:r>
              <a:rPr lang="en-US" sz="1200" dirty="0" err="1"/>
              <a:t>posuere</a:t>
            </a:r>
            <a:r>
              <a:rPr lang="en-US" sz="1200" dirty="0"/>
              <a:t>. </a:t>
            </a:r>
            <a:r>
              <a:rPr lang="en-US" sz="1200" dirty="0" err="1"/>
              <a:t>Sed</a:t>
            </a:r>
            <a:r>
              <a:rPr lang="en-US" sz="1200" dirty="0"/>
              <a:t> </a:t>
            </a:r>
            <a:r>
              <a:rPr lang="en-US" sz="1200" dirty="0" err="1"/>
              <a:t>vel</a:t>
            </a:r>
            <a:r>
              <a:rPr lang="en-US" sz="1200" dirty="0"/>
              <a:t> </a:t>
            </a:r>
            <a:r>
              <a:rPr lang="en-US" sz="1200" dirty="0" err="1"/>
              <a:t>risus</a:t>
            </a:r>
            <a:r>
              <a:rPr lang="en-US" sz="1200" dirty="0"/>
              <a:t> mi. </a:t>
            </a:r>
            <a:r>
              <a:rPr lang="en-US" sz="1200" dirty="0" err="1"/>
              <a:t>Sed</a:t>
            </a:r>
            <a:r>
              <a:rPr lang="en-US" sz="1200" dirty="0"/>
              <a:t> </a:t>
            </a:r>
            <a:r>
              <a:rPr lang="en-US" sz="1200" dirty="0" err="1"/>
              <a:t>lectus</a:t>
            </a:r>
            <a:r>
              <a:rPr lang="en-US" sz="1200" dirty="0"/>
              <a:t> </a:t>
            </a:r>
            <a:r>
              <a:rPr lang="en-US" sz="1200" dirty="0" err="1"/>
              <a:t>leo</a:t>
            </a:r>
            <a:r>
              <a:rPr lang="en-US" sz="1200" dirty="0"/>
              <a:t>, pharetra sit </a:t>
            </a:r>
            <a:r>
              <a:rPr lang="en-US" sz="1200" dirty="0" err="1"/>
              <a:t>amet</a:t>
            </a:r>
            <a:r>
              <a:rPr lang="en-US" sz="1200" dirty="0"/>
              <a:t> </a:t>
            </a:r>
            <a:r>
              <a:rPr lang="en-US" sz="1200" dirty="0" err="1"/>
              <a:t>erat</a:t>
            </a:r>
            <a:r>
              <a:rPr lang="en-US" sz="1200" dirty="0"/>
              <a:t> </a:t>
            </a:r>
            <a:r>
              <a:rPr lang="en-US" sz="1200" dirty="0" err="1"/>
              <a:t>ut</a:t>
            </a:r>
            <a:r>
              <a:rPr lang="en-US" sz="1200" dirty="0"/>
              <a:t>, </a:t>
            </a:r>
            <a:r>
              <a:rPr lang="en-US" sz="1200" dirty="0" err="1"/>
              <a:t>scelerisque</a:t>
            </a:r>
            <a:r>
              <a:rPr lang="en-US" sz="1200" dirty="0"/>
              <a:t> </a:t>
            </a:r>
            <a:r>
              <a:rPr lang="en-US" sz="1200" dirty="0" err="1"/>
              <a:t>dapibus</a:t>
            </a:r>
            <a:r>
              <a:rPr lang="en-US" sz="1200" dirty="0"/>
              <a:t> </a:t>
            </a:r>
            <a:r>
              <a:rPr lang="en-US" sz="1200" dirty="0" err="1"/>
              <a:t>augue</a:t>
            </a:r>
            <a:r>
              <a:rPr lang="en-US" sz="1200" dirty="0"/>
              <a:t>. </a:t>
            </a:r>
            <a:r>
              <a:rPr lang="en-US" sz="1200" dirty="0" err="1"/>
              <a:t>Aliquam</a:t>
            </a:r>
            <a:r>
              <a:rPr lang="en-US" sz="1200" dirty="0"/>
              <a:t> porta </a:t>
            </a:r>
            <a:r>
              <a:rPr lang="en-US" sz="1200" dirty="0" err="1"/>
              <a:t>purus</a:t>
            </a:r>
            <a:r>
              <a:rPr lang="en-US" sz="1200" dirty="0"/>
              <a:t> ipsum, </a:t>
            </a:r>
            <a:r>
              <a:rPr lang="en-US" sz="1200" dirty="0" err="1"/>
              <a:t>ut</a:t>
            </a:r>
            <a:r>
              <a:rPr lang="en-US" sz="1200" dirty="0"/>
              <a:t> </a:t>
            </a:r>
            <a:r>
              <a:rPr lang="en-US" sz="1200" dirty="0" err="1"/>
              <a:t>mattis</a:t>
            </a:r>
            <a:r>
              <a:rPr lang="en-US" sz="1200" dirty="0"/>
              <a:t> </a:t>
            </a:r>
            <a:r>
              <a:rPr lang="en-US" sz="1200" dirty="0" err="1"/>
              <a:t>elit</a:t>
            </a:r>
            <a:r>
              <a:rPr lang="en-US" sz="1200" dirty="0"/>
              <a:t> </a:t>
            </a:r>
            <a:r>
              <a:rPr lang="en-US" sz="1200" dirty="0" err="1"/>
              <a:t>rutrum</a:t>
            </a:r>
            <a:r>
              <a:rPr lang="en-US" sz="1200" dirty="0"/>
              <a:t> vel. </a:t>
            </a:r>
            <a:r>
              <a:rPr lang="en-US" sz="1200" dirty="0" err="1"/>
              <a:t>Donec</a:t>
            </a:r>
            <a:r>
              <a:rPr lang="en-US" sz="1200" dirty="0"/>
              <a:t> </a:t>
            </a:r>
            <a:r>
              <a:rPr lang="en-US" sz="1200" dirty="0" err="1"/>
              <a:t>consequat</a:t>
            </a:r>
            <a:r>
              <a:rPr lang="en-US" sz="1200" dirty="0"/>
              <a:t> ipsum </a:t>
            </a:r>
            <a:r>
              <a:rPr lang="en-US" sz="1200" dirty="0" err="1"/>
              <a:t>neque</a:t>
            </a:r>
            <a:r>
              <a:rPr lang="en-US" sz="1200" dirty="0"/>
              <a:t>, et </a:t>
            </a:r>
            <a:r>
              <a:rPr lang="en-US" sz="1200" dirty="0" err="1"/>
              <a:t>condimentum</a:t>
            </a:r>
            <a:r>
              <a:rPr lang="en-US" sz="1200" dirty="0"/>
              <a:t> </a:t>
            </a:r>
            <a:r>
              <a:rPr lang="en-US" sz="1200" dirty="0" err="1"/>
              <a:t>nibh</a:t>
            </a:r>
            <a:r>
              <a:rPr lang="en-US" sz="1200" dirty="0"/>
              <a:t> convallis non. </a:t>
            </a:r>
            <a:r>
              <a:rPr lang="en-US" sz="1200" dirty="0" err="1"/>
              <a:t>Etiam</a:t>
            </a:r>
            <a:r>
              <a:rPr lang="en-US" sz="1200" dirty="0"/>
              <a:t> </a:t>
            </a:r>
            <a:r>
              <a:rPr lang="en-US" sz="1200" dirty="0" err="1"/>
              <a:t>lacinia</a:t>
            </a:r>
            <a:r>
              <a:rPr lang="en-US" sz="1200" dirty="0"/>
              <a:t> convallis dui id </a:t>
            </a:r>
            <a:r>
              <a:rPr lang="en-US" sz="1200" dirty="0" err="1"/>
              <a:t>bibendum</a:t>
            </a:r>
            <a:r>
              <a:rPr lang="en-US" sz="1200" dirty="0"/>
              <a:t>. </a:t>
            </a:r>
            <a:r>
              <a:rPr lang="en-US" sz="1200" dirty="0" err="1"/>
              <a:t>Fusce</a:t>
            </a:r>
            <a:r>
              <a:rPr lang="en-US" sz="1200" dirty="0"/>
              <a:t> </a:t>
            </a:r>
            <a:r>
              <a:rPr lang="en-US" sz="1200" dirty="0" err="1"/>
              <a:t>finibus</a:t>
            </a:r>
            <a:r>
              <a:rPr lang="en-US" sz="1200" dirty="0"/>
              <a:t> ante </a:t>
            </a:r>
            <a:r>
              <a:rPr lang="en-US" sz="1200" dirty="0" err="1"/>
              <a:t>vel</a:t>
            </a:r>
            <a:r>
              <a:rPr lang="en-US" sz="1200" dirty="0"/>
              <a:t> quam pharetra </a:t>
            </a:r>
            <a:r>
              <a:rPr lang="en-US" sz="1200" dirty="0" err="1"/>
              <a:t>sodales</a:t>
            </a:r>
            <a:r>
              <a:rPr lang="en-US" sz="1200" dirty="0"/>
              <a:t>. </a:t>
            </a:r>
            <a:endParaRPr lang="en-US" sz="1200" dirty="0">
              <a:solidFill>
                <a:srgbClr val="0A3254"/>
              </a:solidFill>
              <a:latin typeface="Gotham Narrow Book" charset="0"/>
              <a:ea typeface="Gotham Narrow Book" charset="0"/>
              <a:cs typeface="Gotham Narrow Book" charset="0"/>
            </a:endParaRPr>
          </a:p>
        </p:txBody>
      </p:sp>
      <p:sp>
        <p:nvSpPr>
          <p:cNvPr id="24" name="Text Placeholder 20"/>
          <p:cNvSpPr>
            <a:spLocks noGrp="1"/>
          </p:cNvSpPr>
          <p:nvPr>
            <p:ph type="body" sz="quarter" idx="15" hasCustomPrompt="1"/>
          </p:nvPr>
        </p:nvSpPr>
        <p:spPr>
          <a:xfrm>
            <a:off x="8657214" y="574675"/>
            <a:ext cx="2840038" cy="274989"/>
          </a:xfrm>
        </p:spPr>
        <p:txBody>
          <a:bodyPr/>
          <a:lstStyle>
            <a:lvl1pPr marL="0" indent="0">
              <a:buNone/>
              <a:defRPr sz="2800"/>
            </a:lvl1pPr>
          </a:lstStyle>
          <a:p>
            <a:r>
              <a:rPr lang="en-US" sz="1400" dirty="0">
                <a:latin typeface="Gotham Narrow Medium" charset="0"/>
                <a:ea typeface="Gotham Narrow Medium" charset="0"/>
                <a:cs typeface="Gotham Narrow Medium" charset="0"/>
              </a:rPr>
              <a:t>ITEM TITLE</a:t>
            </a:r>
            <a:endParaRPr lang="en-US" sz="1400" dirty="0">
              <a:solidFill>
                <a:srgbClr val="0A3254"/>
              </a:solidFill>
              <a:latin typeface="Gotham Narrow Medium" charset="0"/>
              <a:ea typeface="Gotham Narrow Medium" charset="0"/>
              <a:cs typeface="Gotham Narrow Medium" charset="0"/>
            </a:endParaRPr>
          </a:p>
        </p:txBody>
      </p:sp>
      <p:sp>
        <p:nvSpPr>
          <p:cNvPr id="25" name="Text Placeholder 22"/>
          <p:cNvSpPr>
            <a:spLocks noGrp="1"/>
          </p:cNvSpPr>
          <p:nvPr>
            <p:ph type="body" sz="quarter" idx="16" hasCustomPrompt="1"/>
          </p:nvPr>
        </p:nvSpPr>
        <p:spPr>
          <a:xfrm>
            <a:off x="8098414" y="1181101"/>
            <a:ext cx="3471863" cy="1545916"/>
          </a:xfrm>
        </p:spPr>
        <p:txBody>
          <a:bodyPr>
            <a:normAutofit/>
          </a:bodyPr>
          <a:lstStyle>
            <a:lvl1pPr marL="171450" indent="-171450">
              <a:buClr>
                <a:srgbClr val="D9272D"/>
              </a:buClr>
              <a:buFont typeface="Wingdings" charset="2"/>
              <a:buChar char="§"/>
              <a:defRPr sz="1200" b="0" i="0">
                <a:latin typeface="Gotham Narrow Book" charset="0"/>
                <a:ea typeface="Gotham Narrow Book" charset="0"/>
                <a:cs typeface="Gotham Narrow Book" charset="0"/>
              </a:defRPr>
            </a:lvl1pPr>
          </a:lstStyle>
          <a:p>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a:t>
            </a:r>
          </a:p>
          <a:p>
            <a:r>
              <a:rPr lang="en-US" sz="1200" dirty="0" err="1"/>
              <a:t>Quisque</a:t>
            </a:r>
            <a:r>
              <a:rPr lang="en-US" sz="1200" dirty="0"/>
              <a:t> </a:t>
            </a:r>
            <a:r>
              <a:rPr lang="en-US" sz="1200" dirty="0" err="1"/>
              <a:t>fermentum</a:t>
            </a:r>
            <a:r>
              <a:rPr lang="en-US" sz="1200" dirty="0"/>
              <a:t> </a:t>
            </a:r>
            <a:r>
              <a:rPr lang="en-US" sz="1200" dirty="0" err="1"/>
              <a:t>dignissim</a:t>
            </a:r>
            <a:r>
              <a:rPr lang="en-US" sz="1200" dirty="0"/>
              <a:t> </a:t>
            </a:r>
            <a:r>
              <a:rPr lang="en-US" sz="1200" dirty="0" err="1"/>
              <a:t>posuere</a:t>
            </a:r>
            <a:r>
              <a:rPr lang="en-US" sz="1200" dirty="0"/>
              <a:t>. </a:t>
            </a:r>
            <a:r>
              <a:rPr lang="en-US" sz="1200" dirty="0" err="1"/>
              <a:t>Sed</a:t>
            </a:r>
            <a:r>
              <a:rPr lang="en-US" sz="1200" dirty="0"/>
              <a:t> </a:t>
            </a:r>
            <a:r>
              <a:rPr lang="en-US" sz="1200" dirty="0" err="1"/>
              <a:t>vel</a:t>
            </a:r>
            <a:r>
              <a:rPr lang="en-US" sz="1200" dirty="0"/>
              <a:t> </a:t>
            </a:r>
            <a:r>
              <a:rPr lang="en-US" sz="1200" dirty="0" err="1"/>
              <a:t>risus</a:t>
            </a:r>
            <a:r>
              <a:rPr lang="en-US" sz="1200" dirty="0"/>
              <a:t> mi. </a:t>
            </a:r>
            <a:r>
              <a:rPr lang="en-US" sz="1200" dirty="0" err="1"/>
              <a:t>Sed</a:t>
            </a:r>
            <a:r>
              <a:rPr lang="en-US" sz="1200" dirty="0"/>
              <a:t> </a:t>
            </a:r>
            <a:r>
              <a:rPr lang="en-US" sz="1200" dirty="0" err="1"/>
              <a:t>lectus</a:t>
            </a:r>
            <a:r>
              <a:rPr lang="en-US" sz="1200" dirty="0"/>
              <a:t> </a:t>
            </a:r>
            <a:r>
              <a:rPr lang="en-US" sz="1200" dirty="0" err="1"/>
              <a:t>leo</a:t>
            </a:r>
            <a:r>
              <a:rPr lang="en-US" sz="1200" dirty="0"/>
              <a:t>, pharetra sit </a:t>
            </a:r>
            <a:r>
              <a:rPr lang="en-US" sz="1200" dirty="0" err="1"/>
              <a:t>amet</a:t>
            </a:r>
            <a:r>
              <a:rPr lang="en-US" sz="1200" dirty="0"/>
              <a:t> </a:t>
            </a:r>
            <a:r>
              <a:rPr lang="en-US" sz="1200" dirty="0" err="1"/>
              <a:t>erat</a:t>
            </a:r>
            <a:r>
              <a:rPr lang="en-US" sz="1200" dirty="0"/>
              <a:t> </a:t>
            </a:r>
            <a:r>
              <a:rPr lang="en-US" sz="1200" dirty="0" err="1"/>
              <a:t>ut</a:t>
            </a:r>
            <a:r>
              <a:rPr lang="en-US" sz="1200" dirty="0"/>
              <a:t>, </a:t>
            </a:r>
            <a:r>
              <a:rPr lang="en-US" sz="1200" dirty="0" err="1"/>
              <a:t>scelerisque</a:t>
            </a:r>
            <a:r>
              <a:rPr lang="en-US" sz="1200" dirty="0"/>
              <a:t> </a:t>
            </a:r>
            <a:r>
              <a:rPr lang="en-US" sz="1200" dirty="0" err="1"/>
              <a:t>dapibus</a:t>
            </a:r>
            <a:r>
              <a:rPr lang="en-US" sz="1200" dirty="0"/>
              <a:t> </a:t>
            </a:r>
            <a:r>
              <a:rPr lang="en-US" sz="1200" dirty="0" err="1"/>
              <a:t>augue</a:t>
            </a:r>
            <a:r>
              <a:rPr lang="en-US" sz="1200" dirty="0"/>
              <a:t>. </a:t>
            </a:r>
          </a:p>
          <a:p>
            <a:r>
              <a:rPr lang="en-US" sz="1200" dirty="0" err="1"/>
              <a:t>Aliquam</a:t>
            </a:r>
            <a:r>
              <a:rPr lang="en-US" sz="1200" dirty="0"/>
              <a:t> porta </a:t>
            </a:r>
            <a:r>
              <a:rPr lang="en-US" sz="1200" dirty="0" err="1"/>
              <a:t>purus</a:t>
            </a:r>
            <a:r>
              <a:rPr lang="en-US" sz="1200" dirty="0"/>
              <a:t> ipsum, </a:t>
            </a:r>
            <a:r>
              <a:rPr lang="en-US" sz="1200" dirty="0" err="1"/>
              <a:t>ut</a:t>
            </a:r>
            <a:r>
              <a:rPr lang="en-US" sz="1200" dirty="0"/>
              <a:t> </a:t>
            </a:r>
            <a:r>
              <a:rPr lang="en-US" sz="1200" dirty="0" err="1"/>
              <a:t>mattis</a:t>
            </a:r>
            <a:r>
              <a:rPr lang="en-US" sz="1200" dirty="0"/>
              <a:t> </a:t>
            </a:r>
            <a:r>
              <a:rPr lang="en-US" sz="1200" dirty="0" err="1"/>
              <a:t>elit</a:t>
            </a:r>
            <a:r>
              <a:rPr lang="en-US" sz="1200" dirty="0"/>
              <a:t> </a:t>
            </a:r>
            <a:r>
              <a:rPr lang="en-US" sz="1200" dirty="0" err="1"/>
              <a:t>rutrum</a:t>
            </a:r>
            <a:r>
              <a:rPr lang="en-US" sz="1200" dirty="0"/>
              <a:t> vel. </a:t>
            </a:r>
            <a:endParaRPr lang="en-US" sz="1200" dirty="0">
              <a:solidFill>
                <a:srgbClr val="0A3254"/>
              </a:solidFill>
              <a:latin typeface="Gotham Narrow Book" charset="0"/>
              <a:ea typeface="Gotham Narrow Book" charset="0"/>
              <a:cs typeface="Gotham Narrow Book" charset="0"/>
            </a:endParaRPr>
          </a:p>
        </p:txBody>
      </p:sp>
      <p:sp>
        <p:nvSpPr>
          <p:cNvPr id="26" name="Text Placeholder 20"/>
          <p:cNvSpPr>
            <a:spLocks noGrp="1"/>
          </p:cNvSpPr>
          <p:nvPr>
            <p:ph type="body" sz="quarter" idx="17" hasCustomPrompt="1"/>
          </p:nvPr>
        </p:nvSpPr>
        <p:spPr>
          <a:xfrm>
            <a:off x="8657214" y="3301693"/>
            <a:ext cx="2840038" cy="274989"/>
          </a:xfrm>
        </p:spPr>
        <p:txBody>
          <a:bodyPr/>
          <a:lstStyle>
            <a:lvl1pPr marL="0" indent="0">
              <a:buNone/>
              <a:defRPr sz="2800"/>
            </a:lvl1pPr>
          </a:lstStyle>
          <a:p>
            <a:r>
              <a:rPr lang="en-US" sz="1400" dirty="0">
                <a:latin typeface="Gotham Narrow Medium" charset="0"/>
                <a:ea typeface="Gotham Narrow Medium" charset="0"/>
                <a:cs typeface="Gotham Narrow Medium" charset="0"/>
              </a:rPr>
              <a:t>ITEM TITLE</a:t>
            </a:r>
            <a:endParaRPr lang="en-US" sz="1400" dirty="0">
              <a:solidFill>
                <a:srgbClr val="0A3254"/>
              </a:solidFill>
              <a:latin typeface="Gotham Narrow Medium" charset="0"/>
              <a:ea typeface="Gotham Narrow Medium" charset="0"/>
              <a:cs typeface="Gotham Narrow Medium" charset="0"/>
            </a:endParaRPr>
          </a:p>
        </p:txBody>
      </p:sp>
      <p:sp>
        <p:nvSpPr>
          <p:cNvPr id="27" name="Text Placeholder 22"/>
          <p:cNvSpPr>
            <a:spLocks noGrp="1"/>
          </p:cNvSpPr>
          <p:nvPr>
            <p:ph type="body" sz="quarter" idx="18" hasCustomPrompt="1"/>
          </p:nvPr>
        </p:nvSpPr>
        <p:spPr>
          <a:xfrm>
            <a:off x="8098414" y="3908118"/>
            <a:ext cx="3471863" cy="1635125"/>
          </a:xfrm>
        </p:spPr>
        <p:txBody>
          <a:bodyPr>
            <a:normAutofit/>
          </a:bodyPr>
          <a:lstStyle>
            <a:lvl1pPr marL="0" indent="0">
              <a:buNone/>
              <a:defRPr sz="1200" b="0" i="0">
                <a:latin typeface="Gotham Narrow Book" charset="0"/>
                <a:ea typeface="Gotham Narrow Book" charset="0"/>
                <a:cs typeface="Gotham Narrow Book" charset="0"/>
              </a:defRPr>
            </a:lvl1pPr>
          </a:lstStyle>
          <a:p>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a:t>
            </a:r>
            <a:r>
              <a:rPr lang="en-US" sz="1200" dirty="0" err="1"/>
              <a:t>Quisque</a:t>
            </a:r>
            <a:r>
              <a:rPr lang="en-US" sz="1200" dirty="0"/>
              <a:t> </a:t>
            </a:r>
            <a:r>
              <a:rPr lang="en-US" sz="1200" dirty="0" err="1"/>
              <a:t>fermentum</a:t>
            </a:r>
            <a:r>
              <a:rPr lang="en-US" sz="1200" dirty="0"/>
              <a:t> </a:t>
            </a:r>
            <a:r>
              <a:rPr lang="en-US" sz="1200" dirty="0" err="1"/>
              <a:t>dignissim</a:t>
            </a:r>
            <a:r>
              <a:rPr lang="en-US" sz="1200" dirty="0"/>
              <a:t> </a:t>
            </a:r>
            <a:r>
              <a:rPr lang="en-US" sz="1200" dirty="0" err="1"/>
              <a:t>posuere</a:t>
            </a:r>
            <a:r>
              <a:rPr lang="en-US" sz="1200" dirty="0"/>
              <a:t>. </a:t>
            </a:r>
            <a:r>
              <a:rPr lang="en-US" sz="1200" dirty="0" err="1"/>
              <a:t>Sed</a:t>
            </a:r>
            <a:r>
              <a:rPr lang="en-US" sz="1200" dirty="0"/>
              <a:t> </a:t>
            </a:r>
            <a:r>
              <a:rPr lang="en-US" sz="1200" dirty="0" err="1"/>
              <a:t>vel</a:t>
            </a:r>
            <a:r>
              <a:rPr lang="en-US" sz="1200" dirty="0"/>
              <a:t> </a:t>
            </a:r>
            <a:r>
              <a:rPr lang="en-US" sz="1200" dirty="0" err="1"/>
              <a:t>risus</a:t>
            </a:r>
            <a:r>
              <a:rPr lang="en-US" sz="1200" dirty="0"/>
              <a:t> mi. </a:t>
            </a:r>
            <a:r>
              <a:rPr lang="en-US" sz="1200" dirty="0" err="1"/>
              <a:t>Sed</a:t>
            </a:r>
            <a:r>
              <a:rPr lang="en-US" sz="1200" dirty="0"/>
              <a:t> </a:t>
            </a:r>
            <a:r>
              <a:rPr lang="en-US" sz="1200" dirty="0" err="1"/>
              <a:t>lectus</a:t>
            </a:r>
            <a:r>
              <a:rPr lang="en-US" sz="1200" dirty="0"/>
              <a:t> </a:t>
            </a:r>
            <a:r>
              <a:rPr lang="en-US" sz="1200" dirty="0" err="1"/>
              <a:t>leo</a:t>
            </a:r>
            <a:r>
              <a:rPr lang="en-US" sz="1200" dirty="0"/>
              <a:t>, pharetra sit </a:t>
            </a:r>
            <a:r>
              <a:rPr lang="en-US" sz="1200" dirty="0" err="1"/>
              <a:t>amet</a:t>
            </a:r>
            <a:r>
              <a:rPr lang="en-US" sz="1200" dirty="0"/>
              <a:t> </a:t>
            </a:r>
            <a:r>
              <a:rPr lang="en-US" sz="1200" dirty="0" err="1"/>
              <a:t>erat</a:t>
            </a:r>
            <a:r>
              <a:rPr lang="en-US" sz="1200" dirty="0"/>
              <a:t> </a:t>
            </a:r>
            <a:r>
              <a:rPr lang="en-US" sz="1200" dirty="0" err="1"/>
              <a:t>ut</a:t>
            </a:r>
            <a:r>
              <a:rPr lang="en-US" sz="1200" dirty="0"/>
              <a:t>, </a:t>
            </a:r>
            <a:r>
              <a:rPr lang="en-US" sz="1200" dirty="0" err="1"/>
              <a:t>scelerisque</a:t>
            </a:r>
            <a:r>
              <a:rPr lang="en-US" sz="1200" dirty="0"/>
              <a:t> </a:t>
            </a:r>
            <a:r>
              <a:rPr lang="en-US" sz="1200" dirty="0" err="1"/>
              <a:t>dapibus</a:t>
            </a:r>
            <a:r>
              <a:rPr lang="en-US" sz="1200" dirty="0"/>
              <a:t> </a:t>
            </a:r>
            <a:r>
              <a:rPr lang="en-US" sz="1200" dirty="0" err="1"/>
              <a:t>augue</a:t>
            </a:r>
            <a:r>
              <a:rPr lang="en-US" sz="1200" dirty="0"/>
              <a:t>. </a:t>
            </a:r>
            <a:r>
              <a:rPr lang="en-US" sz="1200" dirty="0" err="1"/>
              <a:t>Aliquam</a:t>
            </a:r>
            <a:r>
              <a:rPr lang="en-US" sz="1200" dirty="0"/>
              <a:t> porta </a:t>
            </a:r>
            <a:r>
              <a:rPr lang="en-US" sz="1200" dirty="0" err="1"/>
              <a:t>purus</a:t>
            </a:r>
            <a:r>
              <a:rPr lang="en-US" sz="1200" dirty="0"/>
              <a:t> ipsum, </a:t>
            </a:r>
            <a:r>
              <a:rPr lang="en-US" sz="1200" dirty="0" err="1"/>
              <a:t>ut</a:t>
            </a:r>
            <a:r>
              <a:rPr lang="en-US" sz="1200" dirty="0"/>
              <a:t> </a:t>
            </a:r>
            <a:r>
              <a:rPr lang="en-US" sz="1200" dirty="0" err="1"/>
              <a:t>mattis</a:t>
            </a:r>
            <a:r>
              <a:rPr lang="en-US" sz="1200" dirty="0"/>
              <a:t> </a:t>
            </a:r>
            <a:r>
              <a:rPr lang="en-US" sz="1200" dirty="0" err="1"/>
              <a:t>elit</a:t>
            </a:r>
            <a:r>
              <a:rPr lang="en-US" sz="1200" dirty="0"/>
              <a:t> </a:t>
            </a:r>
            <a:r>
              <a:rPr lang="en-US" sz="1200" dirty="0" err="1"/>
              <a:t>rutrum</a:t>
            </a:r>
            <a:r>
              <a:rPr lang="en-US" sz="1200" dirty="0"/>
              <a:t> vel. </a:t>
            </a:r>
            <a:r>
              <a:rPr lang="en-US" sz="1200" dirty="0" err="1"/>
              <a:t>Donec</a:t>
            </a:r>
            <a:r>
              <a:rPr lang="en-US" sz="1200" dirty="0"/>
              <a:t> </a:t>
            </a:r>
            <a:r>
              <a:rPr lang="en-US" sz="1200" dirty="0" err="1"/>
              <a:t>consequat</a:t>
            </a:r>
            <a:r>
              <a:rPr lang="en-US" sz="1200" dirty="0"/>
              <a:t> ipsum </a:t>
            </a:r>
            <a:r>
              <a:rPr lang="en-US" sz="1200" dirty="0" err="1"/>
              <a:t>neque</a:t>
            </a:r>
            <a:r>
              <a:rPr lang="en-US" sz="1200" dirty="0"/>
              <a:t>, et </a:t>
            </a:r>
            <a:r>
              <a:rPr lang="en-US" sz="1200" dirty="0" err="1"/>
              <a:t>condimentum</a:t>
            </a:r>
            <a:r>
              <a:rPr lang="en-US" sz="1200" dirty="0"/>
              <a:t> </a:t>
            </a:r>
            <a:r>
              <a:rPr lang="en-US" sz="1200" dirty="0" err="1"/>
              <a:t>nibh</a:t>
            </a:r>
            <a:r>
              <a:rPr lang="en-US" sz="1200" dirty="0"/>
              <a:t> convallis non. </a:t>
            </a:r>
            <a:r>
              <a:rPr lang="en-US" sz="1200" dirty="0" err="1"/>
              <a:t>Etiam</a:t>
            </a:r>
            <a:r>
              <a:rPr lang="en-US" sz="1200" dirty="0"/>
              <a:t> </a:t>
            </a:r>
            <a:r>
              <a:rPr lang="en-US" sz="1200" dirty="0" err="1"/>
              <a:t>lacinia</a:t>
            </a:r>
            <a:r>
              <a:rPr lang="en-US" sz="1200" dirty="0"/>
              <a:t> convallis dui id </a:t>
            </a:r>
            <a:r>
              <a:rPr lang="en-US" sz="1200" dirty="0" err="1"/>
              <a:t>bibendum</a:t>
            </a:r>
            <a:r>
              <a:rPr lang="en-US" sz="1200" dirty="0"/>
              <a:t>. </a:t>
            </a:r>
            <a:r>
              <a:rPr lang="en-US" sz="1200" dirty="0" err="1"/>
              <a:t>Fusce</a:t>
            </a:r>
            <a:r>
              <a:rPr lang="en-US" sz="1200" dirty="0"/>
              <a:t> </a:t>
            </a:r>
            <a:r>
              <a:rPr lang="en-US" sz="1200" dirty="0" err="1"/>
              <a:t>finibus</a:t>
            </a:r>
            <a:r>
              <a:rPr lang="en-US" sz="1200" dirty="0"/>
              <a:t> ante </a:t>
            </a:r>
            <a:r>
              <a:rPr lang="en-US" sz="1200" dirty="0" err="1"/>
              <a:t>vel</a:t>
            </a:r>
            <a:r>
              <a:rPr lang="en-US" sz="1200" dirty="0"/>
              <a:t> quam pharetra </a:t>
            </a:r>
            <a:r>
              <a:rPr lang="en-US" sz="1200" dirty="0" err="1"/>
              <a:t>sodales</a:t>
            </a:r>
            <a:r>
              <a:rPr lang="en-US" sz="1200" dirty="0"/>
              <a:t>. </a:t>
            </a:r>
            <a:endParaRPr lang="en-US" sz="1200" dirty="0">
              <a:solidFill>
                <a:srgbClr val="0A3254"/>
              </a:solidFill>
              <a:latin typeface="Gotham Narrow Book" charset="0"/>
              <a:ea typeface="Gotham Narrow Book" charset="0"/>
              <a:cs typeface="Gotham Narrow Book" charset="0"/>
            </a:endParaRPr>
          </a:p>
        </p:txBody>
      </p:sp>
      <p:sp>
        <p:nvSpPr>
          <p:cNvPr id="28" name="Text Placeholder 20"/>
          <p:cNvSpPr>
            <a:spLocks noGrp="1"/>
          </p:cNvSpPr>
          <p:nvPr>
            <p:ph type="body" sz="quarter" idx="19" hasCustomPrompt="1"/>
          </p:nvPr>
        </p:nvSpPr>
        <p:spPr>
          <a:xfrm>
            <a:off x="4699155" y="3325969"/>
            <a:ext cx="2840038" cy="274989"/>
          </a:xfrm>
        </p:spPr>
        <p:txBody>
          <a:bodyPr/>
          <a:lstStyle>
            <a:lvl1pPr marL="0" indent="0">
              <a:buNone/>
              <a:defRPr sz="2800"/>
            </a:lvl1pPr>
          </a:lstStyle>
          <a:p>
            <a:r>
              <a:rPr lang="en-US" sz="1400" dirty="0">
                <a:latin typeface="Gotham Narrow Medium" charset="0"/>
                <a:ea typeface="Gotham Narrow Medium" charset="0"/>
                <a:cs typeface="Gotham Narrow Medium" charset="0"/>
              </a:rPr>
              <a:t>ITEM TITLE</a:t>
            </a:r>
            <a:endParaRPr lang="en-US" sz="1400" dirty="0">
              <a:solidFill>
                <a:srgbClr val="0A3254"/>
              </a:solidFill>
              <a:latin typeface="Gotham Narrow Medium" charset="0"/>
              <a:ea typeface="Gotham Narrow Medium" charset="0"/>
              <a:cs typeface="Gotham Narrow Medium" charset="0"/>
            </a:endParaRPr>
          </a:p>
        </p:txBody>
      </p:sp>
      <p:sp>
        <p:nvSpPr>
          <p:cNvPr id="29" name="Text Placeholder 22"/>
          <p:cNvSpPr>
            <a:spLocks noGrp="1"/>
          </p:cNvSpPr>
          <p:nvPr>
            <p:ph type="body" sz="quarter" idx="20" hasCustomPrompt="1"/>
          </p:nvPr>
        </p:nvSpPr>
        <p:spPr>
          <a:xfrm>
            <a:off x="4140355" y="3932395"/>
            <a:ext cx="3471863" cy="1545916"/>
          </a:xfrm>
        </p:spPr>
        <p:txBody>
          <a:bodyPr>
            <a:normAutofit/>
          </a:bodyPr>
          <a:lstStyle>
            <a:lvl1pPr marL="171450" indent="-171450">
              <a:buClr>
                <a:srgbClr val="D9272D"/>
              </a:buClr>
              <a:buFont typeface="Wingdings" charset="2"/>
              <a:buChar char="§"/>
              <a:defRPr sz="1200" b="0" i="0">
                <a:latin typeface="Gotham Narrow Book" charset="0"/>
                <a:ea typeface="Gotham Narrow Book" charset="0"/>
                <a:cs typeface="Gotham Narrow Book" charset="0"/>
              </a:defRPr>
            </a:lvl1pPr>
          </a:lstStyle>
          <a:p>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a:t>
            </a:r>
          </a:p>
          <a:p>
            <a:r>
              <a:rPr lang="en-US" sz="1200" dirty="0" err="1"/>
              <a:t>Quisque</a:t>
            </a:r>
            <a:r>
              <a:rPr lang="en-US" sz="1200" dirty="0"/>
              <a:t> </a:t>
            </a:r>
            <a:r>
              <a:rPr lang="en-US" sz="1200" dirty="0" err="1"/>
              <a:t>fermentum</a:t>
            </a:r>
            <a:r>
              <a:rPr lang="en-US" sz="1200" dirty="0"/>
              <a:t> </a:t>
            </a:r>
            <a:r>
              <a:rPr lang="en-US" sz="1200" dirty="0" err="1"/>
              <a:t>dignissim</a:t>
            </a:r>
            <a:r>
              <a:rPr lang="en-US" sz="1200" dirty="0"/>
              <a:t> </a:t>
            </a:r>
            <a:r>
              <a:rPr lang="en-US" sz="1200" dirty="0" err="1"/>
              <a:t>posuere</a:t>
            </a:r>
            <a:r>
              <a:rPr lang="en-US" sz="1200" dirty="0"/>
              <a:t>. </a:t>
            </a:r>
            <a:r>
              <a:rPr lang="en-US" sz="1200" dirty="0" err="1"/>
              <a:t>Sed</a:t>
            </a:r>
            <a:r>
              <a:rPr lang="en-US" sz="1200" dirty="0"/>
              <a:t> </a:t>
            </a:r>
            <a:r>
              <a:rPr lang="en-US" sz="1200" dirty="0" err="1"/>
              <a:t>vel</a:t>
            </a:r>
            <a:r>
              <a:rPr lang="en-US" sz="1200" dirty="0"/>
              <a:t> </a:t>
            </a:r>
            <a:r>
              <a:rPr lang="en-US" sz="1200" dirty="0" err="1"/>
              <a:t>risus</a:t>
            </a:r>
            <a:r>
              <a:rPr lang="en-US" sz="1200" dirty="0"/>
              <a:t> mi. </a:t>
            </a:r>
            <a:r>
              <a:rPr lang="en-US" sz="1200" dirty="0" err="1"/>
              <a:t>Sed</a:t>
            </a:r>
            <a:r>
              <a:rPr lang="en-US" sz="1200" dirty="0"/>
              <a:t> </a:t>
            </a:r>
            <a:r>
              <a:rPr lang="en-US" sz="1200" dirty="0" err="1"/>
              <a:t>lectus</a:t>
            </a:r>
            <a:r>
              <a:rPr lang="en-US" sz="1200" dirty="0"/>
              <a:t> </a:t>
            </a:r>
            <a:r>
              <a:rPr lang="en-US" sz="1200" dirty="0" err="1"/>
              <a:t>leo</a:t>
            </a:r>
            <a:r>
              <a:rPr lang="en-US" sz="1200" dirty="0"/>
              <a:t>, pharetra sit </a:t>
            </a:r>
            <a:r>
              <a:rPr lang="en-US" sz="1200" dirty="0" err="1"/>
              <a:t>amet</a:t>
            </a:r>
            <a:r>
              <a:rPr lang="en-US" sz="1200" dirty="0"/>
              <a:t> </a:t>
            </a:r>
            <a:r>
              <a:rPr lang="en-US" sz="1200" dirty="0" err="1"/>
              <a:t>erat</a:t>
            </a:r>
            <a:r>
              <a:rPr lang="en-US" sz="1200" dirty="0"/>
              <a:t> </a:t>
            </a:r>
            <a:r>
              <a:rPr lang="en-US" sz="1200" dirty="0" err="1"/>
              <a:t>ut</a:t>
            </a:r>
            <a:r>
              <a:rPr lang="en-US" sz="1200" dirty="0"/>
              <a:t>, </a:t>
            </a:r>
            <a:r>
              <a:rPr lang="en-US" sz="1200" dirty="0" err="1"/>
              <a:t>scelerisque</a:t>
            </a:r>
            <a:r>
              <a:rPr lang="en-US" sz="1200" dirty="0"/>
              <a:t> </a:t>
            </a:r>
            <a:r>
              <a:rPr lang="en-US" sz="1200" dirty="0" err="1"/>
              <a:t>dapibus</a:t>
            </a:r>
            <a:r>
              <a:rPr lang="en-US" sz="1200" dirty="0"/>
              <a:t> </a:t>
            </a:r>
            <a:r>
              <a:rPr lang="en-US" sz="1200" dirty="0" err="1"/>
              <a:t>augue</a:t>
            </a:r>
            <a:r>
              <a:rPr lang="en-US" sz="1200" dirty="0"/>
              <a:t>. </a:t>
            </a:r>
          </a:p>
          <a:p>
            <a:r>
              <a:rPr lang="en-US" sz="1200" dirty="0" err="1"/>
              <a:t>Aliquam</a:t>
            </a:r>
            <a:r>
              <a:rPr lang="en-US" sz="1200" dirty="0"/>
              <a:t> porta </a:t>
            </a:r>
            <a:r>
              <a:rPr lang="en-US" sz="1200" dirty="0" err="1"/>
              <a:t>purus</a:t>
            </a:r>
            <a:r>
              <a:rPr lang="en-US" sz="1200" dirty="0"/>
              <a:t> ipsum, </a:t>
            </a:r>
            <a:r>
              <a:rPr lang="en-US" sz="1200" dirty="0" err="1"/>
              <a:t>ut</a:t>
            </a:r>
            <a:r>
              <a:rPr lang="en-US" sz="1200" dirty="0"/>
              <a:t> </a:t>
            </a:r>
            <a:r>
              <a:rPr lang="en-US" sz="1200" dirty="0" err="1"/>
              <a:t>mattis</a:t>
            </a:r>
            <a:r>
              <a:rPr lang="en-US" sz="1200" dirty="0"/>
              <a:t> </a:t>
            </a:r>
            <a:r>
              <a:rPr lang="en-US" sz="1200" dirty="0" err="1"/>
              <a:t>elit</a:t>
            </a:r>
            <a:r>
              <a:rPr lang="en-US" sz="1200" dirty="0"/>
              <a:t> </a:t>
            </a:r>
            <a:r>
              <a:rPr lang="en-US" sz="1200" dirty="0" err="1"/>
              <a:t>rutrum</a:t>
            </a:r>
            <a:r>
              <a:rPr lang="en-US" sz="1200" dirty="0"/>
              <a:t> vel. </a:t>
            </a:r>
            <a:endParaRPr lang="en-US" sz="1200" dirty="0">
              <a:solidFill>
                <a:srgbClr val="0A3254"/>
              </a:solidFill>
              <a:latin typeface="Gotham Narrow Book" charset="0"/>
              <a:ea typeface="Gotham Narrow Book" charset="0"/>
              <a:cs typeface="Gotham Narrow Book" charset="0"/>
            </a:endParaRP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5588" y="5963830"/>
            <a:ext cx="1911618" cy="622955"/>
          </a:xfrm>
          <a:prstGeom prst="rect">
            <a:avLst/>
          </a:prstGeom>
        </p:spPr>
      </p:pic>
      <p:pic>
        <p:nvPicPr>
          <p:cNvPr id="35" name="Picture 34"/>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787" y="5983551"/>
            <a:ext cx="2439214" cy="874450"/>
          </a:xfrm>
          <a:prstGeom prst="rect">
            <a:avLst/>
          </a:prstGeom>
        </p:spPr>
      </p:pic>
    </p:spTree>
    <p:extLst>
      <p:ext uri="{BB962C8B-B14F-4D97-AF65-F5344CB8AC3E}">
        <p14:creationId xmlns:p14="http://schemas.microsoft.com/office/powerpoint/2010/main" val="9792144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sted Items 2">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8467"/>
            <a:ext cx="12213411" cy="6866467"/>
          </a:xfrm>
          <a:prstGeom prst="rect">
            <a:avLst/>
          </a:prstGeom>
        </p:spPr>
      </p:pic>
      <p:pic>
        <p:nvPicPr>
          <p:cNvPr id="4" name="Picture 3"/>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787" y="5983551"/>
            <a:ext cx="2439214" cy="874450"/>
          </a:xfrm>
          <a:prstGeom prst="rect">
            <a:avLst/>
          </a:prstGeom>
        </p:spPr>
      </p:pic>
      <p:pic>
        <p:nvPicPr>
          <p:cNvPr id="5" name="Picture 4"/>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315588" y="5963830"/>
            <a:ext cx="1911618" cy="622955"/>
          </a:xfrm>
          <a:prstGeom prst="rect">
            <a:avLst/>
          </a:prstGeom>
        </p:spPr>
      </p:pic>
    </p:spTree>
    <p:extLst>
      <p:ext uri="{BB962C8B-B14F-4D97-AF65-F5344CB8AC3E}">
        <p14:creationId xmlns:p14="http://schemas.microsoft.com/office/powerpoint/2010/main" val="14752932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eatured Tex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88" y="5963830"/>
            <a:ext cx="1911618" cy="622955"/>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4430"/>
          </a:xfrm>
          <a:prstGeom prst="rect">
            <a:avLst/>
          </a:prstGeom>
        </p:spPr>
      </p:pic>
    </p:spTree>
    <p:extLst>
      <p:ext uri="{BB962C8B-B14F-4D97-AF65-F5344CB8AC3E}">
        <p14:creationId xmlns:p14="http://schemas.microsoft.com/office/powerpoint/2010/main" val="11725188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eatured Text 3">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Tree>
    <p:extLst>
      <p:ext uri="{BB962C8B-B14F-4D97-AF65-F5344CB8AC3E}">
        <p14:creationId xmlns:p14="http://schemas.microsoft.com/office/powerpoint/2010/main" val="769146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eatured Text 4">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87066" cy="6858000"/>
          </a:xfrm>
          <a:prstGeom prst="rect">
            <a:avLst/>
          </a:prstGeom>
        </p:spPr>
      </p:pic>
    </p:spTree>
    <p:extLst>
      <p:ext uri="{BB962C8B-B14F-4D97-AF65-F5344CB8AC3E}">
        <p14:creationId xmlns:p14="http://schemas.microsoft.com/office/powerpoint/2010/main" val="1732658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Blocks">
    <p:spTree>
      <p:nvGrpSpPr>
        <p:cNvPr id="1" name=""/>
        <p:cNvGrpSpPr/>
        <p:nvPr/>
      </p:nvGrpSpPr>
      <p:grpSpPr>
        <a:xfrm>
          <a:off x="0" y="0"/>
          <a:ext cx="0" cy="0"/>
          <a:chOff x="0" y="0"/>
          <a:chExt cx="0" cy="0"/>
        </a:xfrm>
      </p:grpSpPr>
      <p:sp>
        <p:nvSpPr>
          <p:cNvPr id="4" name="Rounded Rectangle 3"/>
          <p:cNvSpPr/>
          <p:nvPr userDrawn="1"/>
        </p:nvSpPr>
        <p:spPr>
          <a:xfrm>
            <a:off x="712788" y="2862881"/>
            <a:ext cx="2555875" cy="1885950"/>
          </a:xfrm>
          <a:prstGeom prst="roundRect">
            <a:avLst>
              <a:gd name="adj" fmla="val 6369"/>
            </a:avLst>
          </a:prstGeom>
          <a:solidFill>
            <a:srgbClr val="D927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ounded Rectangle 21"/>
          <p:cNvSpPr/>
          <p:nvPr userDrawn="1"/>
        </p:nvSpPr>
        <p:spPr>
          <a:xfrm>
            <a:off x="3449212" y="849313"/>
            <a:ext cx="2555875" cy="1885950"/>
          </a:xfrm>
          <a:prstGeom prst="roundRect">
            <a:avLst>
              <a:gd name="adj" fmla="val 636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ounded Rectangle 22"/>
          <p:cNvSpPr/>
          <p:nvPr userDrawn="1"/>
        </p:nvSpPr>
        <p:spPr>
          <a:xfrm>
            <a:off x="6185638" y="2862881"/>
            <a:ext cx="2555875" cy="1885950"/>
          </a:xfrm>
          <a:prstGeom prst="roundRect">
            <a:avLst>
              <a:gd name="adj" fmla="val 6369"/>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ounded Rectangle 24"/>
          <p:cNvSpPr/>
          <p:nvPr userDrawn="1"/>
        </p:nvSpPr>
        <p:spPr>
          <a:xfrm>
            <a:off x="8922061" y="849313"/>
            <a:ext cx="2555875" cy="1885950"/>
          </a:xfrm>
          <a:prstGeom prst="roundRect">
            <a:avLst>
              <a:gd name="adj" fmla="val 6369"/>
            </a:avLst>
          </a:prstGeom>
          <a:solidFill>
            <a:srgbClr val="0A32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Text Placeholder 15"/>
          <p:cNvSpPr>
            <a:spLocks noGrp="1"/>
          </p:cNvSpPr>
          <p:nvPr>
            <p:ph type="body" sz="quarter" idx="10" hasCustomPrompt="1"/>
          </p:nvPr>
        </p:nvSpPr>
        <p:spPr>
          <a:xfrm>
            <a:off x="3636001" y="1076481"/>
            <a:ext cx="2160588" cy="266798"/>
          </a:xfrm>
        </p:spPr>
        <p:txBody>
          <a:bodyPr>
            <a:normAutofit/>
          </a:bodyPr>
          <a:lstStyle>
            <a:lvl1pPr marL="0" indent="0" algn="ctr">
              <a:buNone/>
              <a:defRPr sz="1400" b="0" i="0">
                <a:latin typeface="Gotham Narrow Medium" charset="0"/>
                <a:ea typeface="Gotham Narrow Medium" charset="0"/>
                <a:cs typeface="Gotham Narrow Medium" charset="0"/>
              </a:defRPr>
            </a:lvl1pPr>
          </a:lstStyle>
          <a:p>
            <a:pPr algn="ctr"/>
            <a:r>
              <a:rPr lang="en-US" sz="1400" dirty="0">
                <a:latin typeface="Gotham Narrow Medium" charset="0"/>
                <a:ea typeface="Gotham Narrow Medium" charset="0"/>
                <a:cs typeface="Gotham Narrow Medium" charset="0"/>
              </a:rPr>
              <a:t>ITEM TITLE</a:t>
            </a:r>
            <a:endParaRPr lang="en-US" sz="1400" dirty="0">
              <a:solidFill>
                <a:srgbClr val="0A3254"/>
              </a:solidFill>
              <a:latin typeface="Gotham Narrow Medium" charset="0"/>
              <a:ea typeface="Gotham Narrow Medium" charset="0"/>
              <a:cs typeface="Gotham Narrow Medium" charset="0"/>
            </a:endParaRPr>
          </a:p>
        </p:txBody>
      </p:sp>
      <p:sp>
        <p:nvSpPr>
          <p:cNvPr id="18" name="Text Placeholder 17"/>
          <p:cNvSpPr>
            <a:spLocks noGrp="1"/>
          </p:cNvSpPr>
          <p:nvPr>
            <p:ph type="body" sz="quarter" idx="11" hasCustomPrompt="1"/>
          </p:nvPr>
        </p:nvSpPr>
        <p:spPr>
          <a:xfrm>
            <a:off x="3636001" y="1420397"/>
            <a:ext cx="2160588" cy="1084263"/>
          </a:xfrm>
        </p:spPr>
        <p:txBody>
          <a:bodyPr>
            <a:normAutofit/>
          </a:bodyPr>
          <a:lstStyle>
            <a:lvl1pPr marL="0" indent="0" algn="ctr">
              <a:buNone/>
              <a:defRPr sz="1200" b="0" i="0">
                <a:latin typeface="Gotham Narrow Book" charset="0"/>
                <a:ea typeface="Gotham Narrow Book" charset="0"/>
                <a:cs typeface="Gotham Narrow Book" charset="0"/>
              </a:defRPr>
            </a:lvl1pPr>
          </a:lstStyle>
          <a:p>
            <a:pPr algn="ct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a:t>
            </a:r>
            <a:r>
              <a:rPr lang="en-US" sz="1200" dirty="0" err="1"/>
              <a:t>Quisque</a:t>
            </a:r>
            <a:r>
              <a:rPr lang="en-US" sz="1200" dirty="0"/>
              <a:t> </a:t>
            </a:r>
            <a:r>
              <a:rPr lang="en-US" sz="1200" dirty="0" err="1"/>
              <a:t>fermentum</a:t>
            </a:r>
            <a:r>
              <a:rPr lang="en-US" sz="1200" dirty="0"/>
              <a:t> </a:t>
            </a:r>
            <a:r>
              <a:rPr lang="en-US" sz="1200" dirty="0" err="1"/>
              <a:t>dignissim</a:t>
            </a:r>
            <a:r>
              <a:rPr lang="en-US" sz="1200" dirty="0"/>
              <a:t> </a:t>
            </a:r>
            <a:r>
              <a:rPr lang="en-US" sz="1200" dirty="0" err="1"/>
              <a:t>posuere</a:t>
            </a:r>
            <a:r>
              <a:rPr lang="en-US" sz="1200" dirty="0"/>
              <a:t>. </a:t>
            </a:r>
            <a:r>
              <a:rPr lang="en-US" sz="1200" dirty="0" err="1"/>
              <a:t>Sed</a:t>
            </a:r>
            <a:r>
              <a:rPr lang="en-US" sz="1200" dirty="0"/>
              <a:t> </a:t>
            </a:r>
            <a:r>
              <a:rPr lang="en-US" sz="1200" dirty="0" err="1"/>
              <a:t>vel</a:t>
            </a:r>
            <a:r>
              <a:rPr lang="en-US" sz="1200" dirty="0"/>
              <a:t> </a:t>
            </a:r>
            <a:r>
              <a:rPr lang="en-US" sz="1200" dirty="0" err="1"/>
              <a:t>risus</a:t>
            </a:r>
            <a:r>
              <a:rPr lang="en-US" sz="1200" dirty="0"/>
              <a:t> mi. </a:t>
            </a:r>
            <a:endParaRPr lang="en-US" sz="1200" dirty="0">
              <a:solidFill>
                <a:srgbClr val="0A3254"/>
              </a:solidFill>
              <a:latin typeface="Gotham Narrow Book" charset="0"/>
              <a:ea typeface="Gotham Narrow Book" charset="0"/>
              <a:cs typeface="Gotham Narrow Book" charset="0"/>
            </a:endParaRPr>
          </a:p>
        </p:txBody>
      </p:sp>
      <p:sp>
        <p:nvSpPr>
          <p:cNvPr id="19" name="Text Placeholder 15"/>
          <p:cNvSpPr>
            <a:spLocks noGrp="1"/>
          </p:cNvSpPr>
          <p:nvPr>
            <p:ph type="body" sz="quarter" idx="12" hasCustomPrompt="1"/>
          </p:nvPr>
        </p:nvSpPr>
        <p:spPr>
          <a:xfrm>
            <a:off x="6377853" y="3115057"/>
            <a:ext cx="2160588" cy="266798"/>
          </a:xfrm>
        </p:spPr>
        <p:txBody>
          <a:bodyPr>
            <a:normAutofit/>
          </a:bodyPr>
          <a:lstStyle>
            <a:lvl1pPr marL="0" indent="0" algn="ctr">
              <a:buNone/>
              <a:defRPr sz="1400" b="0" i="0">
                <a:latin typeface="Gotham Narrow Medium" charset="0"/>
                <a:ea typeface="Gotham Narrow Medium" charset="0"/>
                <a:cs typeface="Gotham Narrow Medium" charset="0"/>
              </a:defRPr>
            </a:lvl1pPr>
          </a:lstStyle>
          <a:p>
            <a:pPr algn="ctr"/>
            <a:r>
              <a:rPr lang="en-US" sz="1400" dirty="0">
                <a:latin typeface="Gotham Narrow Medium" charset="0"/>
                <a:ea typeface="Gotham Narrow Medium" charset="0"/>
                <a:cs typeface="Gotham Narrow Medium" charset="0"/>
              </a:rPr>
              <a:t>ITEM TITLE</a:t>
            </a:r>
            <a:endParaRPr lang="en-US" sz="1400" dirty="0">
              <a:solidFill>
                <a:srgbClr val="0A3254"/>
              </a:solidFill>
              <a:latin typeface="Gotham Narrow Medium" charset="0"/>
              <a:ea typeface="Gotham Narrow Medium" charset="0"/>
              <a:cs typeface="Gotham Narrow Medium" charset="0"/>
            </a:endParaRPr>
          </a:p>
        </p:txBody>
      </p:sp>
      <p:sp>
        <p:nvSpPr>
          <p:cNvPr id="20" name="Text Placeholder 17"/>
          <p:cNvSpPr>
            <a:spLocks noGrp="1"/>
          </p:cNvSpPr>
          <p:nvPr>
            <p:ph type="body" sz="quarter" idx="13" hasCustomPrompt="1"/>
          </p:nvPr>
        </p:nvSpPr>
        <p:spPr>
          <a:xfrm>
            <a:off x="6377853" y="3458973"/>
            <a:ext cx="2160588" cy="1084263"/>
          </a:xfrm>
        </p:spPr>
        <p:txBody>
          <a:bodyPr>
            <a:normAutofit/>
          </a:bodyPr>
          <a:lstStyle>
            <a:lvl1pPr marL="0" indent="0" algn="ctr">
              <a:buNone/>
              <a:defRPr sz="1200" b="0" i="0">
                <a:latin typeface="Gotham Narrow Book" charset="0"/>
                <a:ea typeface="Gotham Narrow Book" charset="0"/>
                <a:cs typeface="Gotham Narrow Book" charset="0"/>
              </a:defRPr>
            </a:lvl1pPr>
          </a:lstStyle>
          <a:p>
            <a:pPr algn="ctr"/>
            <a:r>
              <a:rPr lang="en-US" sz="1200" dirty="0"/>
              <a:t>Lorem ipsum dolor sit </a:t>
            </a:r>
            <a:r>
              <a:rPr lang="en-US" sz="1200" dirty="0" err="1"/>
              <a:t>amet</a:t>
            </a:r>
            <a:r>
              <a:rPr lang="en-US" sz="1200" dirty="0"/>
              <a:t>, </a:t>
            </a:r>
            <a:r>
              <a:rPr lang="en-US" sz="1200" dirty="0" err="1"/>
              <a:t>consectetur</a:t>
            </a:r>
            <a:r>
              <a:rPr lang="en-US" sz="1200" dirty="0"/>
              <a:t> </a:t>
            </a:r>
            <a:r>
              <a:rPr lang="en-US" sz="1200" dirty="0" err="1"/>
              <a:t>adipiscing</a:t>
            </a:r>
            <a:r>
              <a:rPr lang="en-US" sz="1200" dirty="0"/>
              <a:t> </a:t>
            </a:r>
            <a:r>
              <a:rPr lang="en-US" sz="1200" dirty="0" err="1"/>
              <a:t>elit</a:t>
            </a:r>
            <a:r>
              <a:rPr lang="en-US" sz="1200" dirty="0"/>
              <a:t>. </a:t>
            </a:r>
            <a:r>
              <a:rPr lang="en-US" sz="1200" dirty="0" err="1"/>
              <a:t>Quisque</a:t>
            </a:r>
            <a:r>
              <a:rPr lang="en-US" sz="1200" dirty="0"/>
              <a:t> </a:t>
            </a:r>
            <a:r>
              <a:rPr lang="en-US" sz="1200" dirty="0" err="1"/>
              <a:t>fermentum</a:t>
            </a:r>
            <a:r>
              <a:rPr lang="en-US" sz="1200" dirty="0"/>
              <a:t> </a:t>
            </a:r>
            <a:r>
              <a:rPr lang="en-US" sz="1200" dirty="0" err="1"/>
              <a:t>dignissim</a:t>
            </a:r>
            <a:r>
              <a:rPr lang="en-US" sz="1200" dirty="0"/>
              <a:t> </a:t>
            </a:r>
            <a:r>
              <a:rPr lang="en-US" sz="1200" dirty="0" err="1"/>
              <a:t>posuere</a:t>
            </a:r>
            <a:r>
              <a:rPr lang="en-US" sz="1200" dirty="0"/>
              <a:t>. </a:t>
            </a:r>
            <a:r>
              <a:rPr lang="en-US" sz="1200" dirty="0" err="1"/>
              <a:t>Sed</a:t>
            </a:r>
            <a:r>
              <a:rPr lang="en-US" sz="1200" dirty="0"/>
              <a:t> </a:t>
            </a:r>
            <a:r>
              <a:rPr lang="en-US" sz="1200" dirty="0" err="1"/>
              <a:t>vel</a:t>
            </a:r>
            <a:r>
              <a:rPr lang="en-US" sz="1200" dirty="0"/>
              <a:t> </a:t>
            </a:r>
            <a:r>
              <a:rPr lang="en-US" sz="1200" dirty="0" err="1"/>
              <a:t>risus</a:t>
            </a:r>
            <a:r>
              <a:rPr lang="en-US" sz="1200" dirty="0"/>
              <a:t> mi. </a:t>
            </a:r>
            <a:endParaRPr lang="en-US" sz="1200" dirty="0">
              <a:solidFill>
                <a:srgbClr val="0A3254"/>
              </a:solidFill>
              <a:latin typeface="Gotham Narrow Book" charset="0"/>
              <a:ea typeface="Gotham Narrow Book" charset="0"/>
              <a:cs typeface="Gotham Narrow Book" charset="0"/>
            </a:endParaRPr>
          </a:p>
        </p:txBody>
      </p:sp>
      <p:sp>
        <p:nvSpPr>
          <p:cNvPr id="24" name="Text Placeholder 23"/>
          <p:cNvSpPr>
            <a:spLocks noGrp="1"/>
          </p:cNvSpPr>
          <p:nvPr>
            <p:ph type="body" sz="quarter" idx="14" hasCustomPrompt="1"/>
          </p:nvPr>
        </p:nvSpPr>
        <p:spPr>
          <a:xfrm>
            <a:off x="904130" y="3101487"/>
            <a:ext cx="2201862" cy="280368"/>
          </a:xfrm>
        </p:spPr>
        <p:txBody>
          <a:bodyPr>
            <a:normAutofit/>
          </a:bodyPr>
          <a:lstStyle>
            <a:lvl1pPr marL="0" indent="0" algn="ctr">
              <a:buNone/>
              <a:defRPr sz="1400" b="0" i="0">
                <a:solidFill>
                  <a:schemeClr val="bg1"/>
                </a:solidFill>
                <a:latin typeface="Gotham Narrow Medium" charset="0"/>
                <a:ea typeface="Gotham Narrow Medium" charset="0"/>
                <a:cs typeface="Gotham Narrow Medium" charset="0"/>
              </a:defRPr>
            </a:lvl1pPr>
          </a:lstStyle>
          <a:p>
            <a:pPr algn="ctr"/>
            <a:r>
              <a:rPr lang="en-US" sz="1400" dirty="0">
                <a:solidFill>
                  <a:schemeClr val="bg1"/>
                </a:solidFill>
                <a:latin typeface="Gotham Narrow Medium" charset="0"/>
                <a:ea typeface="Gotham Narrow Medium" charset="0"/>
                <a:cs typeface="Gotham Narrow Medium" charset="0"/>
              </a:rPr>
              <a:t>ITEM TITLE</a:t>
            </a:r>
          </a:p>
        </p:txBody>
      </p:sp>
      <p:sp>
        <p:nvSpPr>
          <p:cNvPr id="26" name="Text Placeholder 25"/>
          <p:cNvSpPr>
            <a:spLocks noGrp="1"/>
          </p:cNvSpPr>
          <p:nvPr>
            <p:ph type="body" sz="quarter" idx="15" hasCustomPrompt="1"/>
          </p:nvPr>
        </p:nvSpPr>
        <p:spPr>
          <a:xfrm>
            <a:off x="904130" y="3491335"/>
            <a:ext cx="2201862" cy="746125"/>
          </a:xfrm>
        </p:spPr>
        <p:txBody>
          <a:bodyPr>
            <a:noAutofit/>
          </a:bodyPr>
          <a:lstStyle>
            <a:lvl1pPr marL="0" indent="0" algn="ctr">
              <a:buNone/>
              <a:defRPr sz="1200" b="0" i="0">
                <a:solidFill>
                  <a:schemeClr val="bg1"/>
                </a:solidFill>
                <a:latin typeface="Gotham Narrow Book" charset="0"/>
                <a:ea typeface="Gotham Narrow Book" charset="0"/>
                <a:cs typeface="Gotham Narrow Book" charset="0"/>
              </a:defRPr>
            </a:lvl1pPr>
          </a:lstStyle>
          <a:p>
            <a:pPr algn="ctr"/>
            <a:r>
              <a:rPr lang="en-US" sz="1200" dirty="0">
                <a:solidFill>
                  <a:schemeClr val="bg1"/>
                </a:solidFill>
              </a:rPr>
              <a:t>Lorem ipsum dolor sit </a:t>
            </a:r>
            <a:r>
              <a:rPr lang="en-US" sz="1200" dirty="0" err="1">
                <a:solidFill>
                  <a:schemeClr val="bg1"/>
                </a:solidFill>
              </a:rPr>
              <a:t>amet</a:t>
            </a:r>
            <a:r>
              <a:rPr lang="en-US" sz="1200" dirty="0">
                <a:solidFill>
                  <a:schemeClr val="bg1"/>
                </a:solidFill>
              </a:rPr>
              <a:t>, </a:t>
            </a:r>
            <a:r>
              <a:rPr lang="en-US" sz="1200" dirty="0" err="1">
                <a:solidFill>
                  <a:schemeClr val="bg1"/>
                </a:solidFill>
              </a:rPr>
              <a:t>consectetur</a:t>
            </a:r>
            <a:r>
              <a:rPr lang="en-US" sz="1200" dirty="0">
                <a:solidFill>
                  <a:schemeClr val="bg1"/>
                </a:solidFill>
              </a:rPr>
              <a:t> </a:t>
            </a:r>
            <a:r>
              <a:rPr lang="en-US" sz="1200" dirty="0" err="1">
                <a:solidFill>
                  <a:schemeClr val="bg1"/>
                </a:solidFill>
              </a:rPr>
              <a:t>adipiscing</a:t>
            </a:r>
            <a:r>
              <a:rPr lang="en-US" sz="1200" dirty="0">
                <a:solidFill>
                  <a:schemeClr val="bg1"/>
                </a:solidFill>
              </a:rPr>
              <a:t> </a:t>
            </a:r>
            <a:r>
              <a:rPr lang="en-US" sz="1200" dirty="0" err="1">
                <a:solidFill>
                  <a:schemeClr val="bg1"/>
                </a:solidFill>
              </a:rPr>
              <a:t>elit</a:t>
            </a:r>
            <a:r>
              <a:rPr lang="en-US" sz="1200" dirty="0">
                <a:solidFill>
                  <a:schemeClr val="bg1"/>
                </a:solidFill>
              </a:rPr>
              <a:t>. </a:t>
            </a:r>
            <a:r>
              <a:rPr lang="en-US" sz="1200" dirty="0" err="1">
                <a:solidFill>
                  <a:schemeClr val="bg1"/>
                </a:solidFill>
              </a:rPr>
              <a:t>Quisque</a:t>
            </a:r>
            <a:r>
              <a:rPr lang="en-US" sz="1200" dirty="0">
                <a:solidFill>
                  <a:schemeClr val="bg1"/>
                </a:solidFill>
              </a:rPr>
              <a:t> </a:t>
            </a:r>
            <a:r>
              <a:rPr lang="en-US" sz="1200" dirty="0" err="1">
                <a:solidFill>
                  <a:schemeClr val="bg1"/>
                </a:solidFill>
              </a:rPr>
              <a:t>fermentum</a:t>
            </a:r>
            <a:r>
              <a:rPr lang="en-US" sz="1200" dirty="0">
                <a:solidFill>
                  <a:schemeClr val="bg1"/>
                </a:solidFill>
              </a:rPr>
              <a:t> </a:t>
            </a:r>
            <a:r>
              <a:rPr lang="en-US" sz="1200" dirty="0" err="1">
                <a:solidFill>
                  <a:schemeClr val="bg1"/>
                </a:solidFill>
              </a:rPr>
              <a:t>dignissim</a:t>
            </a:r>
            <a:r>
              <a:rPr lang="en-US" sz="1200" dirty="0">
                <a:solidFill>
                  <a:schemeClr val="bg1"/>
                </a:solidFill>
              </a:rPr>
              <a:t> </a:t>
            </a:r>
            <a:r>
              <a:rPr lang="en-US" sz="1200" dirty="0" err="1">
                <a:solidFill>
                  <a:schemeClr val="bg1"/>
                </a:solidFill>
              </a:rPr>
              <a:t>posuere</a:t>
            </a:r>
            <a:r>
              <a:rPr lang="en-US" sz="1200" dirty="0">
                <a:solidFill>
                  <a:schemeClr val="bg1"/>
                </a:solidFill>
              </a:rPr>
              <a:t>. </a:t>
            </a:r>
            <a:r>
              <a:rPr lang="en-US" sz="1200" dirty="0" err="1">
                <a:solidFill>
                  <a:schemeClr val="bg1"/>
                </a:solidFill>
              </a:rPr>
              <a:t>Sed</a:t>
            </a:r>
            <a:r>
              <a:rPr lang="en-US" sz="1200" dirty="0">
                <a:solidFill>
                  <a:schemeClr val="bg1"/>
                </a:solidFill>
              </a:rPr>
              <a:t> </a:t>
            </a:r>
            <a:r>
              <a:rPr lang="en-US" sz="1200" dirty="0" err="1">
                <a:solidFill>
                  <a:schemeClr val="bg1"/>
                </a:solidFill>
              </a:rPr>
              <a:t>vel</a:t>
            </a:r>
            <a:r>
              <a:rPr lang="en-US" sz="1200" dirty="0">
                <a:solidFill>
                  <a:schemeClr val="bg1"/>
                </a:solidFill>
              </a:rPr>
              <a:t> </a:t>
            </a:r>
            <a:r>
              <a:rPr lang="en-US" sz="1200" dirty="0" err="1">
                <a:solidFill>
                  <a:schemeClr val="bg1"/>
                </a:solidFill>
              </a:rPr>
              <a:t>risus</a:t>
            </a:r>
            <a:r>
              <a:rPr lang="en-US" sz="1200" dirty="0">
                <a:solidFill>
                  <a:schemeClr val="bg1"/>
                </a:solidFill>
              </a:rPr>
              <a:t> mi. </a:t>
            </a:r>
            <a:endParaRPr lang="en-US" sz="1200" dirty="0">
              <a:solidFill>
                <a:schemeClr val="bg1"/>
              </a:solidFill>
              <a:latin typeface="Gotham Narrow Book" charset="0"/>
              <a:ea typeface="Gotham Narrow Book" charset="0"/>
              <a:cs typeface="Gotham Narrow Book" charset="0"/>
            </a:endParaRPr>
          </a:p>
        </p:txBody>
      </p:sp>
      <p:sp>
        <p:nvSpPr>
          <p:cNvPr id="27" name="Text Placeholder 23"/>
          <p:cNvSpPr>
            <a:spLocks noGrp="1"/>
          </p:cNvSpPr>
          <p:nvPr>
            <p:ph type="body" sz="quarter" idx="16" hasCustomPrompt="1"/>
          </p:nvPr>
        </p:nvSpPr>
        <p:spPr>
          <a:xfrm>
            <a:off x="9100013" y="1076481"/>
            <a:ext cx="2201862" cy="280368"/>
          </a:xfrm>
        </p:spPr>
        <p:txBody>
          <a:bodyPr>
            <a:normAutofit/>
          </a:bodyPr>
          <a:lstStyle>
            <a:lvl1pPr marL="0" indent="0" algn="ctr">
              <a:buNone/>
              <a:defRPr sz="1400" b="0" i="0">
                <a:solidFill>
                  <a:schemeClr val="bg1"/>
                </a:solidFill>
                <a:latin typeface="Gotham Narrow Medium" charset="0"/>
                <a:ea typeface="Gotham Narrow Medium" charset="0"/>
                <a:cs typeface="Gotham Narrow Medium" charset="0"/>
              </a:defRPr>
            </a:lvl1pPr>
          </a:lstStyle>
          <a:p>
            <a:pPr algn="ctr"/>
            <a:r>
              <a:rPr lang="en-US" sz="1400" dirty="0">
                <a:solidFill>
                  <a:schemeClr val="bg1"/>
                </a:solidFill>
                <a:latin typeface="Gotham Narrow Medium" charset="0"/>
                <a:ea typeface="Gotham Narrow Medium" charset="0"/>
                <a:cs typeface="Gotham Narrow Medium" charset="0"/>
              </a:rPr>
              <a:t>ITEM TITLE</a:t>
            </a:r>
          </a:p>
        </p:txBody>
      </p:sp>
      <p:sp>
        <p:nvSpPr>
          <p:cNvPr id="28" name="Text Placeholder 25"/>
          <p:cNvSpPr>
            <a:spLocks noGrp="1"/>
          </p:cNvSpPr>
          <p:nvPr>
            <p:ph type="body" sz="quarter" idx="17" hasCustomPrompt="1"/>
          </p:nvPr>
        </p:nvSpPr>
        <p:spPr>
          <a:xfrm>
            <a:off x="9100013" y="1466329"/>
            <a:ext cx="2201862" cy="746125"/>
          </a:xfrm>
        </p:spPr>
        <p:txBody>
          <a:bodyPr>
            <a:noAutofit/>
          </a:bodyPr>
          <a:lstStyle>
            <a:lvl1pPr marL="0" indent="0" algn="ctr">
              <a:buNone/>
              <a:defRPr sz="1200" b="0" i="0">
                <a:solidFill>
                  <a:schemeClr val="bg1"/>
                </a:solidFill>
                <a:latin typeface="Gotham Narrow Book" charset="0"/>
                <a:ea typeface="Gotham Narrow Book" charset="0"/>
                <a:cs typeface="Gotham Narrow Book" charset="0"/>
              </a:defRPr>
            </a:lvl1pPr>
          </a:lstStyle>
          <a:p>
            <a:pPr algn="ctr"/>
            <a:r>
              <a:rPr lang="en-US" sz="1200" dirty="0">
                <a:solidFill>
                  <a:schemeClr val="bg1"/>
                </a:solidFill>
              </a:rPr>
              <a:t>Lorem ipsum dolor sit </a:t>
            </a:r>
            <a:r>
              <a:rPr lang="en-US" sz="1200" dirty="0" err="1">
                <a:solidFill>
                  <a:schemeClr val="bg1"/>
                </a:solidFill>
              </a:rPr>
              <a:t>amet</a:t>
            </a:r>
            <a:r>
              <a:rPr lang="en-US" sz="1200" dirty="0">
                <a:solidFill>
                  <a:schemeClr val="bg1"/>
                </a:solidFill>
              </a:rPr>
              <a:t>, </a:t>
            </a:r>
            <a:r>
              <a:rPr lang="en-US" sz="1200" dirty="0" err="1">
                <a:solidFill>
                  <a:schemeClr val="bg1"/>
                </a:solidFill>
              </a:rPr>
              <a:t>consectetur</a:t>
            </a:r>
            <a:r>
              <a:rPr lang="en-US" sz="1200" dirty="0">
                <a:solidFill>
                  <a:schemeClr val="bg1"/>
                </a:solidFill>
              </a:rPr>
              <a:t> </a:t>
            </a:r>
            <a:r>
              <a:rPr lang="en-US" sz="1200" dirty="0" err="1">
                <a:solidFill>
                  <a:schemeClr val="bg1"/>
                </a:solidFill>
              </a:rPr>
              <a:t>adipiscing</a:t>
            </a:r>
            <a:r>
              <a:rPr lang="en-US" sz="1200" dirty="0">
                <a:solidFill>
                  <a:schemeClr val="bg1"/>
                </a:solidFill>
              </a:rPr>
              <a:t> </a:t>
            </a:r>
            <a:r>
              <a:rPr lang="en-US" sz="1200" dirty="0" err="1">
                <a:solidFill>
                  <a:schemeClr val="bg1"/>
                </a:solidFill>
              </a:rPr>
              <a:t>elit</a:t>
            </a:r>
            <a:r>
              <a:rPr lang="en-US" sz="1200" dirty="0">
                <a:solidFill>
                  <a:schemeClr val="bg1"/>
                </a:solidFill>
              </a:rPr>
              <a:t>. </a:t>
            </a:r>
            <a:r>
              <a:rPr lang="en-US" sz="1200" dirty="0" err="1">
                <a:solidFill>
                  <a:schemeClr val="bg1"/>
                </a:solidFill>
              </a:rPr>
              <a:t>Quisque</a:t>
            </a:r>
            <a:r>
              <a:rPr lang="en-US" sz="1200" dirty="0">
                <a:solidFill>
                  <a:schemeClr val="bg1"/>
                </a:solidFill>
              </a:rPr>
              <a:t> </a:t>
            </a:r>
            <a:r>
              <a:rPr lang="en-US" sz="1200" dirty="0" err="1">
                <a:solidFill>
                  <a:schemeClr val="bg1"/>
                </a:solidFill>
              </a:rPr>
              <a:t>fermentum</a:t>
            </a:r>
            <a:r>
              <a:rPr lang="en-US" sz="1200" dirty="0">
                <a:solidFill>
                  <a:schemeClr val="bg1"/>
                </a:solidFill>
              </a:rPr>
              <a:t> </a:t>
            </a:r>
            <a:r>
              <a:rPr lang="en-US" sz="1200" dirty="0" err="1">
                <a:solidFill>
                  <a:schemeClr val="bg1"/>
                </a:solidFill>
              </a:rPr>
              <a:t>dignissim</a:t>
            </a:r>
            <a:r>
              <a:rPr lang="en-US" sz="1200" dirty="0">
                <a:solidFill>
                  <a:schemeClr val="bg1"/>
                </a:solidFill>
              </a:rPr>
              <a:t> </a:t>
            </a:r>
            <a:r>
              <a:rPr lang="en-US" sz="1200" dirty="0" err="1">
                <a:solidFill>
                  <a:schemeClr val="bg1"/>
                </a:solidFill>
              </a:rPr>
              <a:t>posuere</a:t>
            </a:r>
            <a:r>
              <a:rPr lang="en-US" sz="1200" dirty="0">
                <a:solidFill>
                  <a:schemeClr val="bg1"/>
                </a:solidFill>
              </a:rPr>
              <a:t>. </a:t>
            </a:r>
            <a:r>
              <a:rPr lang="en-US" sz="1200" dirty="0" err="1">
                <a:solidFill>
                  <a:schemeClr val="bg1"/>
                </a:solidFill>
              </a:rPr>
              <a:t>Sed</a:t>
            </a:r>
            <a:r>
              <a:rPr lang="en-US" sz="1200" dirty="0">
                <a:solidFill>
                  <a:schemeClr val="bg1"/>
                </a:solidFill>
              </a:rPr>
              <a:t> </a:t>
            </a:r>
            <a:r>
              <a:rPr lang="en-US" sz="1200" dirty="0" err="1">
                <a:solidFill>
                  <a:schemeClr val="bg1"/>
                </a:solidFill>
              </a:rPr>
              <a:t>vel</a:t>
            </a:r>
            <a:r>
              <a:rPr lang="en-US" sz="1200" dirty="0">
                <a:solidFill>
                  <a:schemeClr val="bg1"/>
                </a:solidFill>
              </a:rPr>
              <a:t> </a:t>
            </a:r>
            <a:r>
              <a:rPr lang="en-US" sz="1200" dirty="0" err="1">
                <a:solidFill>
                  <a:schemeClr val="bg1"/>
                </a:solidFill>
              </a:rPr>
              <a:t>risus</a:t>
            </a:r>
            <a:r>
              <a:rPr lang="en-US" sz="1200" dirty="0">
                <a:solidFill>
                  <a:schemeClr val="bg1"/>
                </a:solidFill>
              </a:rPr>
              <a:t> mi. </a:t>
            </a:r>
            <a:endParaRPr lang="en-US" sz="1200" dirty="0">
              <a:solidFill>
                <a:schemeClr val="bg1"/>
              </a:solidFill>
              <a:latin typeface="Gotham Narrow Book" charset="0"/>
              <a:ea typeface="Gotham Narrow Book" charset="0"/>
              <a:cs typeface="Gotham Narrow Book" charset="0"/>
            </a:endParaRP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15588" y="5963830"/>
            <a:ext cx="1911618" cy="622955"/>
          </a:xfrm>
          <a:prstGeom prst="rect">
            <a:avLst/>
          </a:prstGeom>
        </p:spPr>
      </p:pic>
      <p:sp>
        <p:nvSpPr>
          <p:cNvPr id="3" name="Picture Placeholder 2"/>
          <p:cNvSpPr>
            <a:spLocks noGrp="1"/>
          </p:cNvSpPr>
          <p:nvPr>
            <p:ph type="pic" sz="quarter" idx="18"/>
          </p:nvPr>
        </p:nvSpPr>
        <p:spPr>
          <a:xfrm>
            <a:off x="712788" y="849313"/>
            <a:ext cx="2555875" cy="1885950"/>
          </a:xfrm>
          <a:prstGeom prst="roundRect">
            <a:avLst>
              <a:gd name="adj" fmla="val 5940"/>
            </a:avLst>
          </a:prstGeom>
        </p:spPr>
        <p:txBody>
          <a:bodyPr/>
          <a:lstStyle/>
          <a:p>
            <a:endParaRPr lang="en-US" dirty="0"/>
          </a:p>
        </p:txBody>
      </p:sp>
      <p:sp>
        <p:nvSpPr>
          <p:cNvPr id="15" name="Picture Placeholder 2"/>
          <p:cNvSpPr>
            <a:spLocks noGrp="1"/>
          </p:cNvSpPr>
          <p:nvPr>
            <p:ph type="pic" sz="quarter" idx="19"/>
          </p:nvPr>
        </p:nvSpPr>
        <p:spPr>
          <a:xfrm>
            <a:off x="6185636" y="849313"/>
            <a:ext cx="2555875" cy="1885950"/>
          </a:xfrm>
          <a:prstGeom prst="roundRect">
            <a:avLst>
              <a:gd name="adj" fmla="val 5940"/>
            </a:avLst>
          </a:prstGeom>
        </p:spPr>
        <p:txBody>
          <a:bodyPr/>
          <a:lstStyle/>
          <a:p>
            <a:endParaRPr lang="en-US" dirty="0"/>
          </a:p>
        </p:txBody>
      </p:sp>
      <p:sp>
        <p:nvSpPr>
          <p:cNvPr id="17" name="Picture Placeholder 2"/>
          <p:cNvSpPr>
            <a:spLocks noGrp="1"/>
          </p:cNvSpPr>
          <p:nvPr>
            <p:ph type="pic" sz="quarter" idx="20"/>
          </p:nvPr>
        </p:nvSpPr>
        <p:spPr>
          <a:xfrm>
            <a:off x="3449213" y="2862881"/>
            <a:ext cx="2555875" cy="1885950"/>
          </a:xfrm>
          <a:prstGeom prst="roundRect">
            <a:avLst>
              <a:gd name="adj" fmla="val 5940"/>
            </a:avLst>
          </a:prstGeom>
        </p:spPr>
        <p:txBody>
          <a:bodyPr/>
          <a:lstStyle/>
          <a:p>
            <a:endParaRPr lang="en-US" dirty="0"/>
          </a:p>
        </p:txBody>
      </p:sp>
      <p:sp>
        <p:nvSpPr>
          <p:cNvPr id="21" name="Picture Placeholder 2"/>
          <p:cNvSpPr>
            <a:spLocks noGrp="1"/>
          </p:cNvSpPr>
          <p:nvPr>
            <p:ph type="pic" sz="quarter" idx="21"/>
          </p:nvPr>
        </p:nvSpPr>
        <p:spPr>
          <a:xfrm>
            <a:off x="8922062" y="2862881"/>
            <a:ext cx="2555875" cy="1885950"/>
          </a:xfrm>
          <a:prstGeom prst="roundRect">
            <a:avLst>
              <a:gd name="adj" fmla="val 5940"/>
            </a:avLst>
          </a:prstGeom>
        </p:spPr>
        <p:txBody>
          <a:bodyPr/>
          <a:lstStyle/>
          <a:p>
            <a:endParaRPr lang="en-US" dirty="0"/>
          </a:p>
        </p:txBody>
      </p:sp>
      <p:pic>
        <p:nvPicPr>
          <p:cNvPr id="29" name="Picture 28"/>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752787" y="5983551"/>
            <a:ext cx="2439214" cy="874450"/>
          </a:xfrm>
          <a:prstGeom prst="rect">
            <a:avLst/>
          </a:prstGeom>
        </p:spPr>
      </p:pic>
    </p:spTree>
    <p:extLst>
      <p:ext uri="{BB962C8B-B14F-4D97-AF65-F5344CB8AC3E}">
        <p14:creationId xmlns:p14="http://schemas.microsoft.com/office/powerpoint/2010/main" val="12209036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C18C8F-2846-4C4D-A924-0358B19424E7}" type="datetimeFigureOut">
              <a:rPr lang="en-US" smtClean="0"/>
              <a:t>5/18/2022</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7457E96-C362-064B-92FE-20C15ADEAC92}" type="slidenum">
              <a:rPr lang="en-US" smtClean="0"/>
              <a:t>‹#›</a:t>
            </a:fld>
            <a:endParaRPr lang="en-US" dirty="0"/>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62" r:id="rId7"/>
    <p:sldLayoutId id="2147483663" r:id="rId8"/>
    <p:sldLayoutId id="2147483655" r:id="rId9"/>
    <p:sldLayoutId id="2147483656" r:id="rId10"/>
    <p:sldLayoutId id="2147483657" r:id="rId11"/>
    <p:sldLayoutId id="2147483658" r:id="rId12"/>
    <p:sldLayoutId id="2147483659" r:id="rId13"/>
    <p:sldLayoutId id="2147483660" r:id="rId14"/>
    <p:sldLayoutId id="2147483661"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5.xml"/><Relationship Id="rId1" Type="http://schemas.openxmlformats.org/officeDocument/2006/relationships/slideLayout" Target="../slideLayouts/slideLayout15.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39115" y="2482783"/>
            <a:ext cx="8304394" cy="629621"/>
          </a:xfrm>
        </p:spPr>
        <p:txBody>
          <a:bodyPr>
            <a:normAutofit/>
          </a:bodyPr>
          <a:lstStyle/>
          <a:p>
            <a:r>
              <a:rPr lang="en-US" b="1" dirty="0" err="1" smtClean="0">
                <a:solidFill>
                  <a:srgbClr val="C00000"/>
                </a:solidFill>
                <a:latin typeface="Arial" panose="020B0604020202020204" pitchFamily="34" charset="0"/>
                <a:cs typeface="Arial" panose="020B0604020202020204" pitchFamily="34" charset="0"/>
              </a:rPr>
              <a:t>Labour</a:t>
            </a:r>
            <a:r>
              <a:rPr lang="en-US" b="1" dirty="0" smtClean="0">
                <a:solidFill>
                  <a:srgbClr val="C00000"/>
                </a:solidFill>
                <a:latin typeface="Arial" panose="020B0604020202020204" pitchFamily="34" charset="0"/>
                <a:cs typeface="Arial" panose="020B0604020202020204" pitchFamily="34" charset="0"/>
              </a:rPr>
              <a:t> Relations Lecture</a:t>
            </a:r>
            <a:endParaRPr lang="en-US" b="1" dirty="0">
              <a:solidFill>
                <a:srgbClr val="C00000"/>
              </a:solidFill>
              <a:latin typeface="Arial" panose="020B0604020202020204" pitchFamily="34" charset="0"/>
              <a:cs typeface="Arial" panose="020B0604020202020204" pitchFamily="34" charset="0"/>
            </a:endParaRPr>
          </a:p>
        </p:txBody>
      </p:sp>
      <p:sp>
        <p:nvSpPr>
          <p:cNvPr id="5" name="Text Placeholder 4"/>
          <p:cNvSpPr>
            <a:spLocks noGrp="1"/>
          </p:cNvSpPr>
          <p:nvPr>
            <p:ph type="body" sz="quarter" idx="10"/>
          </p:nvPr>
        </p:nvSpPr>
        <p:spPr>
          <a:xfrm>
            <a:off x="3439115" y="3856586"/>
            <a:ext cx="7550150" cy="1028923"/>
          </a:xfrm>
        </p:spPr>
        <p:txBody>
          <a:bodyPr>
            <a:normAutofit/>
          </a:bodyPr>
          <a:lstStyle/>
          <a:p>
            <a:r>
              <a:rPr lang="en-US" sz="2400" b="1" dirty="0" smtClean="0">
                <a:latin typeface="Arial" panose="020B0604020202020204" pitchFamily="34" charset="0"/>
                <a:cs typeface="Arial" panose="020B0604020202020204" pitchFamily="34" charset="0"/>
              </a:rPr>
              <a:t>Esther Ndlovu</a:t>
            </a:r>
          </a:p>
          <a:p>
            <a:r>
              <a:rPr lang="en-US" sz="2000" b="1" dirty="0" smtClean="0">
                <a:latin typeface="Arial" panose="020B0604020202020204" pitchFamily="34" charset="0"/>
                <a:cs typeface="Arial" panose="020B0604020202020204" pitchFamily="34" charset="0"/>
              </a:rPr>
              <a:t>19 May 2022</a:t>
            </a:r>
            <a:endParaRPr lang="en-US" sz="2000" b="1" dirty="0">
              <a:latin typeface="Arial" panose="020B0604020202020204" pitchFamily="34" charset="0"/>
              <a:cs typeface="Arial" panose="020B0604020202020204" pitchFamily="34" charset="0"/>
            </a:endParaRPr>
          </a:p>
        </p:txBody>
      </p:sp>
      <p:pic>
        <p:nvPicPr>
          <p:cNvPr id="7" name="Picture 2" descr="C:\Users\voudenl\Documents\2017\Regional 2017\KZN pics\LTCH paeds patien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210" y="4719112"/>
            <a:ext cx="3020106" cy="2015921"/>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3" descr="C:\Users\voudenl\Documents\2016\REGIONAL FEEDBACK 2016\Oncology photos of VP unit\Oncology Centre - Radiation machine - media-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026" y="2416913"/>
            <a:ext cx="3031290" cy="2020602"/>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4" descr="C:\Users\voudenl\Documents\Gateway documents current\Gateway documents CURRENT\BRAND MANAGEMENT\Stock photo downloads\LIFE\life_11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1210" y="152767"/>
            <a:ext cx="3020106" cy="1982549"/>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3" descr="C:\Users\voudenl\Documents\2016\REGIONAL FEEDBACK 2016\Oncology photos of VP unit\Oncology Centre - Radiation machine - media-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0026" y="2435940"/>
            <a:ext cx="3031290" cy="2020602"/>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4" descr="C:\Users\voudenl\Documents\Gateway documents current\Gateway documents CURRENT\BRAND MANAGEMENT\Stock photo downloads\LIFE\life_11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1210" y="171794"/>
            <a:ext cx="3020106" cy="1982549"/>
          </a:xfrm>
          <a:prstGeom prst="round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10989265" y="-47162"/>
            <a:ext cx="1079142" cy="307777"/>
          </a:xfrm>
          <a:prstGeom prst="rect">
            <a:avLst/>
          </a:prstGeom>
          <a:noFill/>
        </p:spPr>
        <p:txBody>
          <a:bodyPr wrap="none" rtlCol="0">
            <a:spAutoFit/>
          </a:bodyPr>
          <a:lstStyle/>
          <a:p>
            <a:r>
              <a:rPr lang="en-ZA" sz="1400" b="1" i="1" dirty="0">
                <a:solidFill>
                  <a:srgbClr val="002060"/>
                </a:solidFill>
                <a:latin typeface="Arial" panose="020B0604020202020204" pitchFamily="34" charset="0"/>
                <a:cs typeface="Arial" panose="020B0604020202020204" pitchFamily="34" charset="0"/>
              </a:rPr>
              <a:t>Revision 3</a:t>
            </a:r>
          </a:p>
        </p:txBody>
      </p:sp>
    </p:spTree>
    <p:extLst>
      <p:ext uri="{BB962C8B-B14F-4D97-AF65-F5344CB8AC3E}">
        <p14:creationId xmlns:p14="http://schemas.microsoft.com/office/powerpoint/2010/main" val="175503543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5730" y="114300"/>
            <a:ext cx="5749290" cy="430887"/>
          </a:xfrm>
          <a:prstGeom prst="rect">
            <a:avLst/>
          </a:prstGeom>
          <a:noFill/>
        </p:spPr>
        <p:txBody>
          <a:bodyPr wrap="square" rtlCol="0">
            <a:spAutoFit/>
          </a:bodyPr>
          <a:lstStyle/>
          <a:p>
            <a:r>
              <a:rPr lang="en-ZA" sz="2200" b="1" dirty="0">
                <a:solidFill>
                  <a:prstClr val="white"/>
                </a:solidFill>
                <a:latin typeface="Gotham Narrow Book"/>
                <a:cs typeface="Arial" panose="020B0604020202020204" pitchFamily="34" charset="0"/>
              </a:rPr>
              <a:t>OUR REPORTING RESPONSIBILITIES</a:t>
            </a:r>
            <a:endParaRPr lang="en-ZA" sz="2200" b="1" i="1" dirty="0">
              <a:solidFill>
                <a:prstClr val="white"/>
              </a:solidFill>
              <a:latin typeface="Gotham Narrow Book"/>
              <a:cs typeface="Arial" panose="020B0604020202020204" pitchFamily="34" charset="0"/>
            </a:endParaRPr>
          </a:p>
        </p:txBody>
      </p:sp>
      <p:sp>
        <p:nvSpPr>
          <p:cNvPr id="71" name="Rectangle 2"/>
          <p:cNvSpPr>
            <a:spLocks noChangeArrowheads="1"/>
          </p:cNvSpPr>
          <p:nvPr/>
        </p:nvSpPr>
        <p:spPr bwMode="auto">
          <a:xfrm>
            <a:off x="1613630" y="1037417"/>
            <a:ext cx="8466764" cy="9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fontAlgn="base">
              <a:spcBef>
                <a:spcPct val="0"/>
              </a:spcBef>
              <a:spcAft>
                <a:spcPct val="0"/>
              </a:spcAft>
              <a:buFontTx/>
              <a:buNone/>
              <a:defRPr/>
            </a:pPr>
            <a:r>
              <a:rPr lang="en-ZA" altLang="en-US" sz="1800" kern="0" dirty="0">
                <a:solidFill>
                  <a:prstClr val="white"/>
                </a:solidFill>
                <a:latin typeface="Arial" panose="020B0604020202020204" pitchFamily="34" charset="0"/>
              </a:rPr>
              <a:t>Life Healthcare views the Life College of Learning both as a responsible social investment in South Africa and as a strategy for addressing our own and the country’s needs for skilled nursing personnel. </a:t>
            </a:r>
          </a:p>
        </p:txBody>
      </p:sp>
      <p:sp>
        <p:nvSpPr>
          <p:cNvPr id="72" name="TextBox 5"/>
          <p:cNvSpPr txBox="1">
            <a:spLocks noChangeArrowheads="1"/>
          </p:cNvSpPr>
          <p:nvPr/>
        </p:nvSpPr>
        <p:spPr bwMode="auto">
          <a:xfrm>
            <a:off x="4572000" y="4124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buFontTx/>
              <a:buNone/>
            </a:pPr>
            <a:endParaRPr lang="en-ZA" altLang="en-US" sz="1800">
              <a:solidFill>
                <a:prstClr val="black"/>
              </a:solidFill>
              <a:latin typeface="Arial" panose="020B0604020202020204" pitchFamily="34" charset="0"/>
            </a:endParaRPr>
          </a:p>
        </p:txBody>
      </p:sp>
      <p:sp>
        <p:nvSpPr>
          <p:cNvPr id="6" name="TextBox 5"/>
          <p:cNvSpPr txBox="1"/>
          <p:nvPr/>
        </p:nvSpPr>
        <p:spPr>
          <a:xfrm>
            <a:off x="1303495" y="1201570"/>
            <a:ext cx="9674521" cy="923330"/>
          </a:xfrm>
          <a:prstGeom prst="rect">
            <a:avLst/>
          </a:prstGeom>
          <a:solidFill>
            <a:schemeClr val="accent5">
              <a:lumMod val="20000"/>
              <a:lumOff val="80000"/>
            </a:schemeClr>
          </a:solidFill>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E"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will not walk past inappropriate behaviour, we will take responsibility for raising concerns through the correct channels and we will respond positively to such concerns as they are raised.</a:t>
            </a:r>
          </a:p>
        </p:txBody>
      </p:sp>
      <p:sp>
        <p:nvSpPr>
          <p:cNvPr id="7" name="Rectangle 6"/>
          <p:cNvSpPr/>
          <p:nvPr/>
        </p:nvSpPr>
        <p:spPr>
          <a:xfrm>
            <a:off x="1303495" y="2489944"/>
            <a:ext cx="9674520" cy="923330"/>
          </a:xfrm>
          <a:prstGeom prst="rect">
            <a:avLst/>
          </a:prstGeom>
          <a:solidFill>
            <a:schemeClr val="bg1">
              <a:lumMod val="95000"/>
            </a:schemeClr>
          </a:solidFill>
          <a:ln>
            <a:solidFill>
              <a:srgbClr val="002060"/>
            </a:solidFill>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n-IE"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Life Healthcare can only maintain our high standards if we encourage patients, colleagues, customers, suppliers and other stakeholders to speak up in the face of inappropriate behaviour.</a:t>
            </a:r>
          </a:p>
        </p:txBody>
      </p:sp>
      <p:sp>
        <p:nvSpPr>
          <p:cNvPr id="9" name="Rectangle 8">
            <a:extLst>
              <a:ext uri="{FF2B5EF4-FFF2-40B4-BE49-F238E27FC236}">
                <a16:creationId xmlns:a16="http://schemas.microsoft.com/office/drawing/2014/main" id="{C54A7A60-1239-42C4-B765-F8F33FCB917F}"/>
              </a:ext>
            </a:extLst>
          </p:cNvPr>
          <p:cNvSpPr/>
          <p:nvPr/>
        </p:nvSpPr>
        <p:spPr>
          <a:xfrm>
            <a:off x="1309640" y="3801159"/>
            <a:ext cx="9668376" cy="646331"/>
          </a:xfrm>
          <a:prstGeom prst="rect">
            <a:avLst/>
          </a:prstGeom>
          <a:solidFill>
            <a:schemeClr val="accent5">
              <a:lumMod val="20000"/>
              <a:lumOff val="80000"/>
            </a:schemeClr>
          </a:solidFill>
          <a:ln>
            <a:solidFill>
              <a:srgbClr val="002060"/>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IE" dirty="0">
                <a:solidFill>
                  <a:srgbClr val="00206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Individuals should be encouraged to come forward with genuine concerns without the threat of retaliation or victimisation.</a:t>
            </a:r>
          </a:p>
        </p:txBody>
      </p:sp>
    </p:spTree>
    <p:extLst>
      <p:ext uri="{BB962C8B-B14F-4D97-AF65-F5344CB8AC3E}">
        <p14:creationId xmlns:p14="http://schemas.microsoft.com/office/powerpoint/2010/main" val="21242917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25730" y="114300"/>
            <a:ext cx="5749290" cy="430887"/>
          </a:xfrm>
          <a:prstGeom prst="rect">
            <a:avLst/>
          </a:prstGeom>
          <a:noFill/>
        </p:spPr>
        <p:txBody>
          <a:bodyPr wrap="square" rtlCol="0">
            <a:spAutoFit/>
          </a:bodyPr>
          <a:lstStyle/>
          <a:p>
            <a:r>
              <a:rPr lang="en-ZA" sz="2200" b="1" dirty="0">
                <a:solidFill>
                  <a:prstClr val="white"/>
                </a:solidFill>
                <a:latin typeface="Gotham Narrow Book"/>
                <a:cs typeface="Arial" panose="020B0604020202020204" pitchFamily="34" charset="0"/>
              </a:rPr>
              <a:t>OUR REPORTING RESPONSIBILITIES</a:t>
            </a:r>
            <a:endParaRPr lang="en-ZA" sz="2200" b="1" i="1" dirty="0">
              <a:solidFill>
                <a:prstClr val="white"/>
              </a:solidFill>
              <a:latin typeface="Gotham Narrow Book"/>
              <a:cs typeface="Arial" panose="020B0604020202020204" pitchFamily="34" charset="0"/>
            </a:endParaRPr>
          </a:p>
        </p:txBody>
      </p:sp>
      <p:sp>
        <p:nvSpPr>
          <p:cNvPr id="71" name="Rectangle 2"/>
          <p:cNvSpPr>
            <a:spLocks noChangeArrowheads="1"/>
          </p:cNvSpPr>
          <p:nvPr/>
        </p:nvSpPr>
        <p:spPr bwMode="auto">
          <a:xfrm>
            <a:off x="1613630" y="1037417"/>
            <a:ext cx="8466764" cy="9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fontAlgn="base">
              <a:spcBef>
                <a:spcPct val="0"/>
              </a:spcBef>
              <a:spcAft>
                <a:spcPct val="0"/>
              </a:spcAft>
              <a:buFontTx/>
              <a:buNone/>
              <a:defRPr/>
            </a:pPr>
            <a:r>
              <a:rPr lang="en-ZA" altLang="en-US" sz="1800" kern="0" dirty="0">
                <a:solidFill>
                  <a:prstClr val="white"/>
                </a:solidFill>
                <a:latin typeface="Arial" panose="020B0604020202020204" pitchFamily="34" charset="0"/>
              </a:rPr>
              <a:t>Life Healthcare views the Life College of Learning both as a responsible social investment in South Africa and as a strategy for addressing our own and the country’s needs for skilled nursing personnel. </a:t>
            </a:r>
          </a:p>
        </p:txBody>
      </p:sp>
      <p:sp>
        <p:nvSpPr>
          <p:cNvPr id="72" name="TextBox 5"/>
          <p:cNvSpPr txBox="1">
            <a:spLocks noChangeArrowheads="1"/>
          </p:cNvSpPr>
          <p:nvPr/>
        </p:nvSpPr>
        <p:spPr bwMode="auto">
          <a:xfrm>
            <a:off x="4572000" y="4124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buFontTx/>
              <a:buNone/>
            </a:pPr>
            <a:endParaRPr lang="en-ZA" altLang="en-US" sz="1800">
              <a:solidFill>
                <a:prstClr val="black"/>
              </a:solidFill>
              <a:latin typeface="Arial" panose="020B0604020202020204" pitchFamily="34" charset="0"/>
            </a:endParaRPr>
          </a:p>
        </p:txBody>
      </p:sp>
      <p:pic>
        <p:nvPicPr>
          <p:cNvPr id="10" name="Picture 9"/>
          <p:cNvPicPr>
            <a:picLocks noChangeAspect="1"/>
          </p:cNvPicPr>
          <p:nvPr/>
        </p:nvPicPr>
        <p:blipFill>
          <a:blip r:embed="rId3"/>
          <a:stretch>
            <a:fillRect/>
          </a:stretch>
        </p:blipFill>
        <p:spPr>
          <a:xfrm rot="16200000">
            <a:off x="2539454" y="1612263"/>
            <a:ext cx="6134845" cy="4356628"/>
          </a:xfrm>
          <a:prstGeom prst="rect">
            <a:avLst/>
          </a:prstGeom>
        </p:spPr>
      </p:pic>
    </p:spTree>
    <p:extLst>
      <p:ext uri="{BB962C8B-B14F-4D97-AF65-F5344CB8AC3E}">
        <p14:creationId xmlns:p14="http://schemas.microsoft.com/office/powerpoint/2010/main" val="383302964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85" y="157240"/>
            <a:ext cx="11393598" cy="420835"/>
          </a:xfrm>
        </p:spPr>
        <p:txBody>
          <a:bodyPr/>
          <a:lstStyle/>
          <a:p>
            <a:r>
              <a:rPr lang="en-ZA" b="1" dirty="0" smtClean="0"/>
              <a:t>TERMS AND CONDITIONS OF EMPLOYMENT</a:t>
            </a:r>
            <a:endParaRPr lang="en-ZA" b="1" dirty="0"/>
          </a:p>
        </p:txBody>
      </p:sp>
      <p:sp>
        <p:nvSpPr>
          <p:cNvPr id="12" name="Rectangle 11"/>
          <p:cNvSpPr/>
          <p:nvPr/>
        </p:nvSpPr>
        <p:spPr>
          <a:xfrm>
            <a:off x="255291" y="1125091"/>
            <a:ext cx="1584871" cy="3931541"/>
          </a:xfrm>
          <a:prstGeom prst="rect">
            <a:avLst/>
          </a:prstGeom>
          <a:solidFill>
            <a:schemeClr val="accent1">
              <a:lumMod val="5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latin typeface="Century Gothic" panose="020B0502020202020204" pitchFamily="34" charset="0"/>
                <a:cs typeface="Arial" panose="020B0604020202020204" pitchFamily="34" charset="0"/>
              </a:rPr>
              <a:t>Valid contracts must have the following:</a:t>
            </a:r>
            <a:endParaRPr lang="en-ZA" sz="1600" b="1" dirty="0">
              <a:latin typeface="Century Gothic" panose="020B0502020202020204" pitchFamily="34" charset="0"/>
              <a:cs typeface="Arial" panose="020B0604020202020204" pitchFamily="34" charset="0"/>
            </a:endParaRPr>
          </a:p>
        </p:txBody>
      </p:sp>
      <p:sp>
        <p:nvSpPr>
          <p:cNvPr id="13" name="Rectangle 12"/>
          <p:cNvSpPr/>
          <p:nvPr/>
        </p:nvSpPr>
        <p:spPr>
          <a:xfrm>
            <a:off x="1840162" y="1125091"/>
            <a:ext cx="7056784" cy="3931541"/>
          </a:xfrm>
          <a:prstGeom prst="rect">
            <a:avLst/>
          </a:prstGeom>
          <a:solidFill>
            <a:schemeClr val="accent1">
              <a:lumMod val="20000"/>
              <a:lumOff val="8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Name and address of employer (company registration number)</a:t>
            </a:r>
          </a:p>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Name and address of employee (employee’s </a:t>
            </a:r>
            <a:r>
              <a:rPr lang="en-ZA" sz="1300" dirty="0" smtClean="0">
                <a:solidFill>
                  <a:schemeClr val="tx2">
                    <a:lumMod val="75000"/>
                  </a:schemeClr>
                </a:solidFill>
                <a:latin typeface="Arial" panose="020B0604020202020204" pitchFamily="34" charset="0"/>
                <a:cs typeface="Arial" panose="020B0604020202020204" pitchFamily="34" charset="0"/>
              </a:rPr>
              <a:t>ID number)</a:t>
            </a:r>
          </a:p>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Job title</a:t>
            </a:r>
          </a:p>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Job description / JPM</a:t>
            </a:r>
          </a:p>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Date of commencement and termination date (if applicable)</a:t>
            </a:r>
          </a:p>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Remuneration</a:t>
            </a:r>
          </a:p>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Benefits (Provident fund, medical, death and disability cover, shares and bursaries)</a:t>
            </a:r>
          </a:p>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Working hours</a:t>
            </a:r>
          </a:p>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Leave provisions (annual, sick, maternity, family responsibility and parental leave)</a:t>
            </a:r>
          </a:p>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Unauthorised absence</a:t>
            </a:r>
          </a:p>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Termination of contracts</a:t>
            </a:r>
          </a:p>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Confidentiality clause/agreement</a:t>
            </a:r>
          </a:p>
        </p:txBody>
      </p:sp>
    </p:spTree>
    <p:extLst>
      <p:ext uri="{BB962C8B-B14F-4D97-AF65-F5344CB8AC3E}">
        <p14:creationId xmlns:p14="http://schemas.microsoft.com/office/powerpoint/2010/main" val="130986962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0192" y="107740"/>
            <a:ext cx="5086649" cy="430887"/>
          </a:xfrm>
          <a:prstGeom prst="rect">
            <a:avLst/>
          </a:prstGeom>
          <a:noFill/>
        </p:spPr>
        <p:txBody>
          <a:bodyPr wrap="none" rtlCol="0">
            <a:spAutoFit/>
          </a:bodyPr>
          <a:lstStyle/>
          <a:p>
            <a:r>
              <a:rPr lang="en-ZA" sz="2200" b="1" dirty="0">
                <a:solidFill>
                  <a:prstClr val="white"/>
                </a:solidFill>
                <a:latin typeface="Gotham Narrow Book"/>
                <a:cs typeface="Arial" panose="020B0604020202020204" pitchFamily="34" charset="0"/>
              </a:rPr>
              <a:t>LEAVE POLICIES AND PROCESSES </a:t>
            </a:r>
            <a:endParaRPr lang="en-ZA" sz="2200" b="1" i="1" dirty="0">
              <a:solidFill>
                <a:prstClr val="white"/>
              </a:solidFill>
              <a:latin typeface="Gotham Narrow Book"/>
              <a:cs typeface="Arial" panose="020B0604020202020204" pitchFamily="34" charset="0"/>
            </a:endParaRPr>
          </a:p>
        </p:txBody>
      </p:sp>
      <p:sp>
        <p:nvSpPr>
          <p:cNvPr id="35" name="TextBox 4"/>
          <p:cNvSpPr txBox="1">
            <a:spLocks noChangeArrowheads="1"/>
          </p:cNvSpPr>
          <p:nvPr/>
        </p:nvSpPr>
        <p:spPr bwMode="auto">
          <a:xfrm>
            <a:off x="533400" y="1624013"/>
            <a:ext cx="7980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pPr>
            <a:endParaRPr lang="en-ZA" altLang="en-US" sz="1800" dirty="0">
              <a:solidFill>
                <a:prstClr val="black"/>
              </a:solidFill>
              <a:latin typeface="Arial" panose="020B0604020202020204" pitchFamily="34" charset="0"/>
              <a:cs typeface="Arial" panose="020B0604020202020204" pitchFamily="34" charset="0"/>
            </a:endParaRPr>
          </a:p>
          <a:p>
            <a:pPr defTabSz="457200" fontAlgn="base">
              <a:spcBef>
                <a:spcPct val="0"/>
              </a:spcBef>
              <a:spcAft>
                <a:spcPct val="0"/>
              </a:spcAft>
            </a:pPr>
            <a:endParaRPr lang="en-ZA" altLang="en-US" sz="1800" dirty="0">
              <a:solidFill>
                <a:prstClr val="black"/>
              </a:solidFill>
              <a:latin typeface="Arial" panose="020B0604020202020204" pitchFamily="34" charset="0"/>
              <a:cs typeface="Arial" panose="020B0604020202020204" pitchFamily="34" charset="0"/>
            </a:endParaRPr>
          </a:p>
        </p:txBody>
      </p:sp>
      <p:sp>
        <p:nvSpPr>
          <p:cNvPr id="71" name="Rectangle 2"/>
          <p:cNvSpPr>
            <a:spLocks noChangeArrowheads="1"/>
          </p:cNvSpPr>
          <p:nvPr/>
        </p:nvSpPr>
        <p:spPr bwMode="auto">
          <a:xfrm>
            <a:off x="1613630" y="1037417"/>
            <a:ext cx="8466764" cy="9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fontAlgn="base">
              <a:spcBef>
                <a:spcPct val="0"/>
              </a:spcBef>
              <a:spcAft>
                <a:spcPct val="0"/>
              </a:spcAft>
              <a:buFontTx/>
              <a:buNone/>
              <a:defRPr/>
            </a:pPr>
            <a:r>
              <a:rPr lang="en-ZA" altLang="en-US" sz="1800" kern="0" dirty="0">
                <a:solidFill>
                  <a:prstClr val="white"/>
                </a:solidFill>
                <a:latin typeface="Arial" panose="020B0604020202020204" pitchFamily="34" charset="0"/>
              </a:rPr>
              <a:t>Life Healthcare views the Life College of Learning both as a responsible social investment in South Africa and as a strategy for addressing our own and the country’s needs for skilled nursing personnel. </a:t>
            </a:r>
          </a:p>
        </p:txBody>
      </p:sp>
      <p:sp>
        <p:nvSpPr>
          <p:cNvPr id="72" name="TextBox 5"/>
          <p:cNvSpPr txBox="1">
            <a:spLocks noChangeArrowheads="1"/>
          </p:cNvSpPr>
          <p:nvPr/>
        </p:nvSpPr>
        <p:spPr bwMode="auto">
          <a:xfrm>
            <a:off x="4572000" y="4124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buFontTx/>
              <a:buNone/>
            </a:pPr>
            <a:endParaRPr lang="en-ZA" altLang="en-US" sz="1800" dirty="0">
              <a:solidFill>
                <a:prstClr val="black"/>
              </a:solidFill>
              <a:latin typeface="Arial" panose="020B0604020202020204" pitchFamily="34" charset="0"/>
            </a:endParaRPr>
          </a:p>
        </p:txBody>
      </p:sp>
      <p:sp>
        <p:nvSpPr>
          <p:cNvPr id="6" name="Rectangle 5"/>
          <p:cNvSpPr/>
          <p:nvPr/>
        </p:nvSpPr>
        <p:spPr>
          <a:xfrm>
            <a:off x="0" y="808361"/>
            <a:ext cx="1821439" cy="5904657"/>
          </a:xfrm>
          <a:prstGeom prst="rect">
            <a:avLst/>
          </a:prstGeom>
          <a:solidFill>
            <a:schemeClr val="accent1">
              <a:lumMod val="5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a:latin typeface="Century Gothic" panose="020B0502020202020204" pitchFamily="34" charset="0"/>
                <a:cs typeface="Arial" panose="020B0604020202020204" pitchFamily="34" charset="0"/>
              </a:rPr>
              <a:t>Leave</a:t>
            </a:r>
          </a:p>
        </p:txBody>
      </p:sp>
      <p:sp>
        <p:nvSpPr>
          <p:cNvPr id="7" name="Rectangle 6"/>
          <p:cNvSpPr/>
          <p:nvPr/>
        </p:nvSpPr>
        <p:spPr>
          <a:xfrm>
            <a:off x="1821439" y="808361"/>
            <a:ext cx="7975704" cy="5904657"/>
          </a:xfrm>
          <a:prstGeom prst="rect">
            <a:avLst/>
          </a:prstGeom>
          <a:solidFill>
            <a:schemeClr val="accent1">
              <a:lumMod val="20000"/>
              <a:lumOff val="8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ZA" sz="1300" b="1" u="sng" dirty="0">
                <a:solidFill>
                  <a:schemeClr val="tx2">
                    <a:lumMod val="75000"/>
                  </a:schemeClr>
                </a:solidFill>
                <a:latin typeface="Arial" panose="020B0604020202020204" pitchFamily="34" charset="0"/>
                <a:cs typeface="Arial" panose="020B0604020202020204" pitchFamily="34" charset="0"/>
              </a:rPr>
              <a:t>Annual Leave</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Shift:168 hours </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Non-shift: 160 hours</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Pro-rated if less than full-time</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Increased per length of service as per policy	</a:t>
            </a:r>
          </a:p>
          <a:p>
            <a:pPr marL="285750" indent="-285750">
              <a:buFont typeface="Arial" panose="020B0604020202020204" pitchFamily="34" charset="0"/>
              <a:buChar char="•"/>
            </a:pPr>
            <a:endParaRPr lang="en-ZA" sz="1300" dirty="0">
              <a:solidFill>
                <a:schemeClr val="tx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300" b="1" u="sng" dirty="0">
                <a:solidFill>
                  <a:schemeClr val="tx2">
                    <a:lumMod val="75000"/>
                  </a:schemeClr>
                </a:solidFill>
                <a:latin typeface="Arial" panose="020B0604020202020204" pitchFamily="34" charset="0"/>
                <a:cs typeface="Arial" panose="020B0604020202020204" pitchFamily="34" charset="0"/>
              </a:rPr>
              <a:t>Sick Leave</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30 days in a 3 year cycle</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The line manager will complete a “Welcome back from sick leave interview” on return from sick leave</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This is to ensure that you are well enough to return to work</a:t>
            </a:r>
          </a:p>
          <a:p>
            <a:endParaRPr lang="en-ZA" sz="1300" b="1" u="sng" dirty="0">
              <a:solidFill>
                <a:schemeClr val="tx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300" b="1" u="sng" dirty="0">
                <a:solidFill>
                  <a:schemeClr val="tx2">
                    <a:lumMod val="75000"/>
                  </a:schemeClr>
                </a:solidFill>
                <a:latin typeface="Arial" panose="020B0604020202020204" pitchFamily="34" charset="0"/>
                <a:cs typeface="Arial" panose="020B0604020202020204" pitchFamily="34" charset="0"/>
              </a:rPr>
              <a:t>Family Responsibility Leave</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3 days per annum</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2 days paternity leave per annum</a:t>
            </a:r>
          </a:p>
          <a:p>
            <a:pPr marL="285750" indent="-285750">
              <a:buFont typeface="Arial" panose="020B0604020202020204" pitchFamily="34" charset="0"/>
              <a:buChar char="•"/>
            </a:pPr>
            <a:endParaRPr lang="en-ZA" sz="1300" dirty="0">
              <a:solidFill>
                <a:schemeClr val="tx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300" b="1" u="sng" dirty="0">
                <a:solidFill>
                  <a:schemeClr val="tx2">
                    <a:lumMod val="75000"/>
                  </a:schemeClr>
                </a:solidFill>
                <a:latin typeface="Arial" panose="020B0604020202020204" pitchFamily="34" charset="0"/>
                <a:cs typeface="Arial" panose="020B0604020202020204" pitchFamily="34" charset="0"/>
              </a:rPr>
              <a:t>Maternity Leave</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Unpaid maternity leave during first 8 months of service.</a:t>
            </a:r>
          </a:p>
          <a:p>
            <a:pPr marL="285750" indent="-285750">
              <a:buFont typeface="Arial" panose="020B0604020202020204" pitchFamily="34" charset="0"/>
              <a:buChar char="•"/>
            </a:pPr>
            <a:endParaRPr lang="en-ZA" sz="1300" dirty="0">
              <a:solidFill>
                <a:schemeClr val="tx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9 months permanent service, you qualify for either:</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4 months at 75% of basic salary</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Additional 2 months unpaid can be requested</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You can pre-fund before the maternity leave period – ask your FPA</a:t>
            </a:r>
          </a:p>
          <a:p>
            <a:endParaRPr lang="en-ZA" sz="1300" dirty="0">
              <a:solidFill>
                <a:schemeClr val="tx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300" b="1" u="sng" dirty="0">
                <a:solidFill>
                  <a:schemeClr val="tx2">
                    <a:lumMod val="75000"/>
                  </a:schemeClr>
                </a:solidFill>
                <a:latin typeface="Arial" panose="020B0604020202020204" pitchFamily="34" charset="0"/>
                <a:cs typeface="Arial" panose="020B0604020202020204" pitchFamily="34" charset="0"/>
              </a:rPr>
              <a:t>Study Leave</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10 days per annum as per policy</a:t>
            </a:r>
          </a:p>
          <a:p>
            <a:pPr marL="285750" indent="-285750">
              <a:buFont typeface="Arial" panose="020B0604020202020204" pitchFamily="34" charset="0"/>
              <a:buChar char="•"/>
            </a:pPr>
            <a:endParaRPr lang="en-ZA" sz="1300" b="1" u="sng" dirty="0">
              <a:solidFill>
                <a:schemeClr val="tx2">
                  <a:lumMod val="75000"/>
                </a:schemeClr>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ZA" sz="1300" b="1" u="sng" dirty="0">
                <a:solidFill>
                  <a:schemeClr val="tx2">
                    <a:lumMod val="75000"/>
                  </a:schemeClr>
                </a:solidFill>
                <a:latin typeface="Arial" panose="020B0604020202020204" pitchFamily="34" charset="0"/>
                <a:cs typeface="Arial" panose="020B0604020202020204" pitchFamily="34" charset="0"/>
              </a:rPr>
              <a:t>Leave without Pay</a:t>
            </a:r>
          </a:p>
          <a:p>
            <a:pPr marL="285750" indent="-285750">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Employees can request unpaid leave which is subject to management discretion</a:t>
            </a:r>
          </a:p>
          <a:p>
            <a:pPr marL="285750" indent="-285750">
              <a:buFont typeface="Arial" panose="020B0604020202020204" pitchFamily="34" charset="0"/>
              <a:buChar char="•"/>
            </a:pPr>
            <a:endParaRPr lang="en-ZA" sz="1300" dirty="0">
              <a:solidFill>
                <a:schemeClr val="tx2">
                  <a:lumMod val="75000"/>
                </a:schemeClr>
              </a:solidFill>
              <a:latin typeface="Arial" panose="020B0604020202020204" pitchFamily="34" charset="0"/>
              <a:cs typeface="Arial" panose="020B0604020202020204" pitchFamily="34" charset="0"/>
            </a:endParaRPr>
          </a:p>
        </p:txBody>
      </p:sp>
      <p:sp>
        <p:nvSpPr>
          <p:cNvPr id="9" name="Rectangular Callout 8"/>
          <p:cNvSpPr/>
          <p:nvPr/>
        </p:nvSpPr>
        <p:spPr>
          <a:xfrm>
            <a:off x="9669280" y="1349829"/>
            <a:ext cx="1237846" cy="921884"/>
          </a:xfrm>
          <a:prstGeom prst="wedgeRectCallout">
            <a:avLst>
              <a:gd name="adj1" fmla="val -47787"/>
              <a:gd name="adj2" fmla="val 129475"/>
            </a:avLst>
          </a:prstGeom>
          <a:solidFill>
            <a:srgbClr val="FFFFFF"/>
          </a:solidFill>
          <a:ln w="25400" cap="flat" cmpd="sng" algn="ctr">
            <a:solidFill>
              <a:schemeClr val="tx2"/>
            </a:solidFill>
            <a:prstDash val="solid"/>
          </a:ln>
          <a:effectLst/>
        </p:spPr>
        <p:txBody>
          <a:bodyPr rtlCol="0" anchor="ctr"/>
          <a:lstStyle/>
          <a:p>
            <a:pPr marL="0" marR="0" lvl="0" indent="0" algn="ctr" defTabSz="914400" eaLnBrk="1" fontAlgn="base" latinLnBrk="0" hangingPunct="1">
              <a:lnSpc>
                <a:spcPct val="100000"/>
              </a:lnSpc>
              <a:spcBef>
                <a:spcPct val="0"/>
              </a:spcBef>
              <a:spcAft>
                <a:spcPct val="0"/>
              </a:spcAft>
              <a:buClrTx/>
              <a:buSzTx/>
              <a:buFontTx/>
              <a:buNone/>
              <a:tabLst/>
              <a:defRPr/>
            </a:pPr>
            <a:r>
              <a:rPr kumimoji="0" lang="en-ZA" sz="1200" b="0" i="1" u="none" strike="noStrike" kern="0" cap="none" spc="0" normalizeH="0" baseline="0" noProof="0" dirty="0">
                <a:ln>
                  <a:noFill/>
                </a:ln>
                <a:solidFill>
                  <a:srgbClr val="000000"/>
                </a:solidFill>
                <a:effectLst/>
                <a:uLnTx/>
                <a:uFillTx/>
                <a:latin typeface="Arial"/>
                <a:ea typeface="+mn-ea"/>
                <a:cs typeface="+mn-cs"/>
              </a:rPr>
              <a:t>Apply via</a:t>
            </a:r>
            <a:r>
              <a:rPr kumimoji="0" lang="en-ZA" sz="1200" b="0" i="1" u="none" strike="noStrike" kern="0" cap="none" spc="0" normalizeH="0" noProof="0" dirty="0">
                <a:ln>
                  <a:noFill/>
                </a:ln>
                <a:solidFill>
                  <a:srgbClr val="000000"/>
                </a:solidFill>
                <a:effectLst/>
                <a:uLnTx/>
                <a:uFillTx/>
                <a:latin typeface="Arial"/>
                <a:ea typeface="+mn-ea"/>
                <a:cs typeface="+mn-cs"/>
              </a:rPr>
              <a:t> Vision / Kronos</a:t>
            </a:r>
            <a:endParaRPr kumimoji="0" lang="en-ZA" sz="1200" b="0" i="1" u="none" strike="noStrike" kern="0" cap="none" spc="0" normalizeH="0" baseline="0" noProof="0" dirty="0">
              <a:ln>
                <a:noFill/>
              </a:ln>
              <a:solidFill>
                <a:srgbClr val="000000"/>
              </a:solidFill>
              <a:effectLst/>
              <a:uLnTx/>
              <a:uFillTx/>
              <a:latin typeface="Arial"/>
              <a:ea typeface="+mn-ea"/>
              <a:cs typeface="+mn-cs"/>
            </a:endParaRPr>
          </a:p>
        </p:txBody>
      </p:sp>
    </p:spTree>
    <p:extLst>
      <p:ext uri="{BB962C8B-B14F-4D97-AF65-F5344CB8AC3E}">
        <p14:creationId xmlns:p14="http://schemas.microsoft.com/office/powerpoint/2010/main" val="22083517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85" y="157240"/>
            <a:ext cx="11393598" cy="420835"/>
          </a:xfrm>
        </p:spPr>
        <p:txBody>
          <a:bodyPr/>
          <a:lstStyle/>
          <a:p>
            <a:r>
              <a:rPr lang="en-ZA" b="1" dirty="0" smtClean="0"/>
              <a:t>DISPUTE RESOLUTION</a:t>
            </a:r>
            <a:endParaRPr lang="en-ZA" b="1" dirty="0"/>
          </a:p>
        </p:txBody>
      </p:sp>
      <p:sp>
        <p:nvSpPr>
          <p:cNvPr id="12" name="Rectangle 11"/>
          <p:cNvSpPr/>
          <p:nvPr/>
        </p:nvSpPr>
        <p:spPr>
          <a:xfrm>
            <a:off x="255291" y="1125091"/>
            <a:ext cx="1584871" cy="4425317"/>
          </a:xfrm>
          <a:prstGeom prst="rect">
            <a:avLst/>
          </a:prstGeom>
          <a:solidFill>
            <a:schemeClr val="accent1">
              <a:lumMod val="5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latin typeface="Century Gothic" panose="020B0502020202020204" pitchFamily="34" charset="0"/>
                <a:cs typeface="Arial" panose="020B0604020202020204" pitchFamily="34" charset="0"/>
              </a:rPr>
              <a:t>DISPUTE RESOLUTION</a:t>
            </a:r>
            <a:endParaRPr lang="en-ZA" sz="1600" b="1" dirty="0">
              <a:latin typeface="Century Gothic" panose="020B0502020202020204" pitchFamily="34" charset="0"/>
              <a:cs typeface="Arial" panose="020B0604020202020204" pitchFamily="34" charset="0"/>
            </a:endParaRPr>
          </a:p>
        </p:txBody>
      </p:sp>
      <p:sp>
        <p:nvSpPr>
          <p:cNvPr id="13" name="Rectangle 12"/>
          <p:cNvSpPr/>
          <p:nvPr/>
        </p:nvSpPr>
        <p:spPr>
          <a:xfrm>
            <a:off x="1840162" y="1125091"/>
            <a:ext cx="7056784" cy="4425317"/>
          </a:xfrm>
          <a:prstGeom prst="rect">
            <a:avLst/>
          </a:prstGeom>
          <a:solidFill>
            <a:schemeClr val="accent1">
              <a:lumMod val="20000"/>
              <a:lumOff val="8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ZA" dirty="0">
                <a:solidFill>
                  <a:schemeClr val="tx1"/>
                </a:solidFill>
              </a:rPr>
              <a:t>From time to time, differences between the Company and employees may give rise to disputes being declared. As conflict in inevitable, disputes will be declared in an attempt to follow due process in resolving the differences.</a:t>
            </a:r>
          </a:p>
          <a:p>
            <a:pPr algn="just"/>
            <a:r>
              <a:rPr lang="en-ZA" dirty="0">
                <a:solidFill>
                  <a:schemeClr val="tx1"/>
                </a:solidFill>
              </a:rPr>
              <a:t> </a:t>
            </a:r>
          </a:p>
          <a:p>
            <a:pPr algn="just"/>
            <a:r>
              <a:rPr lang="en-ZA" dirty="0">
                <a:solidFill>
                  <a:schemeClr val="tx1"/>
                </a:solidFill>
              </a:rPr>
              <a:t>The Company will insist that all disputes are channelled through the respective dispute resolution mechanisms to facilitate constructive and expedient resolutions.</a:t>
            </a:r>
          </a:p>
          <a:p>
            <a:pPr algn="just"/>
            <a:r>
              <a:rPr lang="en-ZA" dirty="0">
                <a:solidFill>
                  <a:schemeClr val="tx1"/>
                </a:solidFill>
              </a:rPr>
              <a:t> </a:t>
            </a:r>
          </a:p>
          <a:p>
            <a:pPr algn="just"/>
            <a:r>
              <a:rPr lang="en-ZA" dirty="0">
                <a:solidFill>
                  <a:schemeClr val="tx1"/>
                </a:solidFill>
              </a:rPr>
              <a:t>A dispute means any situation where the parties, either as a group, or on an individual basis, reach deadlock concerning a matter that affects the relationship between employer and employee.</a:t>
            </a:r>
          </a:p>
          <a:p>
            <a:pPr algn="just"/>
            <a:r>
              <a:rPr lang="en-ZA" dirty="0"/>
              <a:t> </a:t>
            </a:r>
          </a:p>
        </p:txBody>
      </p:sp>
    </p:spTree>
    <p:extLst>
      <p:ext uri="{BB962C8B-B14F-4D97-AF65-F5344CB8AC3E}">
        <p14:creationId xmlns:p14="http://schemas.microsoft.com/office/powerpoint/2010/main" val="193297577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85" y="157240"/>
            <a:ext cx="11393598" cy="420835"/>
          </a:xfrm>
        </p:spPr>
        <p:txBody>
          <a:bodyPr/>
          <a:lstStyle/>
          <a:p>
            <a:r>
              <a:rPr lang="en-ZA" b="1" dirty="0" smtClean="0"/>
              <a:t>CODE OF GOOD PRACTICE</a:t>
            </a:r>
            <a:endParaRPr lang="en-ZA" b="1" dirty="0"/>
          </a:p>
        </p:txBody>
      </p:sp>
      <p:sp>
        <p:nvSpPr>
          <p:cNvPr id="12" name="Rectangle 11"/>
          <p:cNvSpPr/>
          <p:nvPr/>
        </p:nvSpPr>
        <p:spPr>
          <a:xfrm>
            <a:off x="255291" y="1125091"/>
            <a:ext cx="1584871" cy="4425317"/>
          </a:xfrm>
          <a:prstGeom prst="rect">
            <a:avLst/>
          </a:prstGeom>
          <a:solidFill>
            <a:schemeClr val="accent1">
              <a:lumMod val="5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latin typeface="Century Gothic" panose="020B0502020202020204" pitchFamily="34" charset="0"/>
                <a:cs typeface="Arial" panose="020B0604020202020204" pitchFamily="34" charset="0"/>
              </a:rPr>
              <a:t>CODE OF GOOD PRACTICE</a:t>
            </a:r>
            <a:endParaRPr lang="en-ZA" sz="1600" b="1" dirty="0">
              <a:latin typeface="Century Gothic" panose="020B0502020202020204" pitchFamily="34" charset="0"/>
              <a:cs typeface="Arial" panose="020B0604020202020204" pitchFamily="34" charset="0"/>
            </a:endParaRPr>
          </a:p>
        </p:txBody>
      </p:sp>
      <p:sp>
        <p:nvSpPr>
          <p:cNvPr id="13" name="Rectangle 12"/>
          <p:cNvSpPr/>
          <p:nvPr/>
        </p:nvSpPr>
        <p:spPr>
          <a:xfrm>
            <a:off x="1840162" y="1125091"/>
            <a:ext cx="7056784" cy="4425317"/>
          </a:xfrm>
          <a:prstGeom prst="rect">
            <a:avLst/>
          </a:prstGeom>
          <a:solidFill>
            <a:schemeClr val="accent1">
              <a:lumMod val="20000"/>
              <a:lumOff val="8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1600" dirty="0">
                <a:solidFill>
                  <a:schemeClr val="tx1"/>
                </a:solidFill>
              </a:rPr>
              <a:t>This code of good practice deals with some of the key aspects of dismissal for reasons related to conduct and capacity. It is intentionally general. Each case is unique, and departures from the norms established by this Code may be justified in proper circumstances. For example, the number of employees employed in an establishment may warrant a different approach.</a:t>
            </a:r>
            <a:endParaRPr lang="en-ZA" sz="1600" dirty="0">
              <a:solidFill>
                <a:schemeClr val="tx1"/>
              </a:solidFill>
            </a:endParaRPr>
          </a:p>
          <a:p>
            <a:pPr algn="just"/>
            <a:r>
              <a:rPr lang="en-US" sz="1600" dirty="0">
                <a:solidFill>
                  <a:schemeClr val="tx1"/>
                </a:solidFill>
              </a:rPr>
              <a:t> </a:t>
            </a:r>
            <a:endParaRPr lang="en-ZA" sz="1600" dirty="0">
              <a:solidFill>
                <a:schemeClr val="tx1"/>
              </a:solidFill>
            </a:endParaRPr>
          </a:p>
          <a:p>
            <a:pPr algn="just"/>
            <a:r>
              <a:rPr lang="en-US" sz="1600" dirty="0" smtClean="0">
                <a:solidFill>
                  <a:schemeClr val="tx1"/>
                </a:solidFill>
              </a:rPr>
              <a:t>This </a:t>
            </a:r>
            <a:r>
              <a:rPr lang="en-US" sz="1600" dirty="0">
                <a:solidFill>
                  <a:schemeClr val="tx1"/>
                </a:solidFill>
              </a:rPr>
              <a:t>Act emphasizes the primary of collective agreements. This Code is not intended as a substitute for disciplinary codes and procedures where these are the subject of collective agreements, or the outcome of joint decision-making by an employer and a workplace </a:t>
            </a:r>
            <a:r>
              <a:rPr lang="en-US" sz="1600" dirty="0" smtClean="0">
                <a:solidFill>
                  <a:schemeClr val="tx1"/>
                </a:solidFill>
              </a:rPr>
              <a:t>forum.</a:t>
            </a:r>
            <a:endParaRPr lang="en-ZA" sz="1600" dirty="0" smtClean="0">
              <a:solidFill>
                <a:schemeClr val="tx1"/>
              </a:solidFill>
            </a:endParaRPr>
          </a:p>
          <a:p>
            <a:pPr algn="just"/>
            <a:r>
              <a:rPr lang="en-US" sz="1600" dirty="0" smtClean="0">
                <a:solidFill>
                  <a:schemeClr val="tx1"/>
                </a:solidFill>
              </a:rPr>
              <a:t> </a:t>
            </a:r>
            <a:endParaRPr lang="en-ZA" sz="1600" dirty="0" smtClean="0">
              <a:solidFill>
                <a:schemeClr val="tx1"/>
              </a:solidFill>
            </a:endParaRPr>
          </a:p>
          <a:p>
            <a:pPr algn="just"/>
            <a:r>
              <a:rPr lang="en-US" sz="1600" dirty="0" smtClean="0">
                <a:solidFill>
                  <a:schemeClr val="tx1"/>
                </a:solidFill>
              </a:rPr>
              <a:t>The key principle in this Code is that employers and employees should treat one another with mutual respect. A premium is placed on both employment justice and the efficient operation of business. While employees should be protected from arbitrary action, employers are entitled to satisfactory conduct and work performance from their employees.</a:t>
            </a:r>
            <a:endParaRPr lang="en-ZA" sz="1600" dirty="0" smtClean="0">
              <a:solidFill>
                <a:schemeClr val="tx1"/>
              </a:solidFill>
            </a:endParaRPr>
          </a:p>
          <a:p>
            <a:r>
              <a:rPr lang="en-ZA" dirty="0"/>
              <a:t> </a:t>
            </a:r>
          </a:p>
        </p:txBody>
      </p:sp>
    </p:spTree>
    <p:extLst>
      <p:ext uri="{BB962C8B-B14F-4D97-AF65-F5344CB8AC3E}">
        <p14:creationId xmlns:p14="http://schemas.microsoft.com/office/powerpoint/2010/main" val="11103994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0192" y="167116"/>
            <a:ext cx="8393644" cy="430887"/>
          </a:xfrm>
          <a:prstGeom prst="rect">
            <a:avLst/>
          </a:prstGeom>
          <a:noFill/>
        </p:spPr>
        <p:txBody>
          <a:bodyPr wrap="none" rtlCol="0">
            <a:spAutoFit/>
          </a:bodyPr>
          <a:lstStyle/>
          <a:p>
            <a:r>
              <a:rPr lang="en-ZA" sz="2200" b="1" dirty="0">
                <a:solidFill>
                  <a:prstClr val="white"/>
                </a:solidFill>
                <a:latin typeface="Gotham Narrow Book"/>
                <a:cs typeface="Arial" panose="020B0604020202020204" pitchFamily="34" charset="0"/>
              </a:rPr>
              <a:t>INDUSTRIAL RELATIONS – THE GRIEVIENCE PROCEDURE</a:t>
            </a:r>
            <a:endParaRPr lang="en-ZA" sz="2200" b="1" i="1" dirty="0">
              <a:solidFill>
                <a:prstClr val="white"/>
              </a:solidFill>
              <a:latin typeface="Gotham Narrow Book"/>
              <a:cs typeface="Arial" panose="020B0604020202020204" pitchFamily="34" charset="0"/>
            </a:endParaRPr>
          </a:p>
        </p:txBody>
      </p:sp>
      <p:sp>
        <p:nvSpPr>
          <p:cNvPr id="35" name="TextBox 4"/>
          <p:cNvSpPr txBox="1">
            <a:spLocks noChangeArrowheads="1"/>
          </p:cNvSpPr>
          <p:nvPr/>
        </p:nvSpPr>
        <p:spPr bwMode="auto">
          <a:xfrm>
            <a:off x="533400" y="1624013"/>
            <a:ext cx="7980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pPr>
            <a:endParaRPr lang="en-ZA" altLang="en-US" sz="1800" dirty="0">
              <a:solidFill>
                <a:prstClr val="black"/>
              </a:solidFill>
              <a:latin typeface="Arial" panose="020B0604020202020204" pitchFamily="34" charset="0"/>
              <a:cs typeface="Arial" panose="020B0604020202020204" pitchFamily="34" charset="0"/>
            </a:endParaRPr>
          </a:p>
          <a:p>
            <a:pPr defTabSz="457200" fontAlgn="base">
              <a:spcBef>
                <a:spcPct val="0"/>
              </a:spcBef>
              <a:spcAft>
                <a:spcPct val="0"/>
              </a:spcAft>
            </a:pPr>
            <a:endParaRPr lang="en-ZA" altLang="en-US" sz="1800" dirty="0">
              <a:solidFill>
                <a:prstClr val="black"/>
              </a:solidFill>
              <a:latin typeface="Arial" panose="020B0604020202020204" pitchFamily="34" charset="0"/>
              <a:cs typeface="Arial" panose="020B0604020202020204" pitchFamily="34" charset="0"/>
            </a:endParaRPr>
          </a:p>
        </p:txBody>
      </p:sp>
      <p:sp>
        <p:nvSpPr>
          <p:cNvPr id="71" name="Rectangle 2"/>
          <p:cNvSpPr>
            <a:spLocks noChangeArrowheads="1"/>
          </p:cNvSpPr>
          <p:nvPr/>
        </p:nvSpPr>
        <p:spPr bwMode="auto">
          <a:xfrm>
            <a:off x="1613630" y="1037417"/>
            <a:ext cx="8466764" cy="9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fontAlgn="base">
              <a:spcBef>
                <a:spcPct val="0"/>
              </a:spcBef>
              <a:spcAft>
                <a:spcPct val="0"/>
              </a:spcAft>
              <a:buFontTx/>
              <a:buNone/>
              <a:defRPr/>
            </a:pPr>
            <a:r>
              <a:rPr lang="en-ZA" altLang="en-US" sz="1800" kern="0" dirty="0">
                <a:solidFill>
                  <a:prstClr val="white"/>
                </a:solidFill>
                <a:latin typeface="Arial" panose="020B0604020202020204" pitchFamily="34" charset="0"/>
              </a:rPr>
              <a:t>Life Healthcare views the Life College of Learning both as a responsible social investment in South Africa and as a strategy for addressing our own and the country’s needs for skilled nursing personnel. </a:t>
            </a:r>
          </a:p>
        </p:txBody>
      </p:sp>
      <p:sp>
        <p:nvSpPr>
          <p:cNvPr id="72" name="TextBox 5"/>
          <p:cNvSpPr txBox="1">
            <a:spLocks noChangeArrowheads="1"/>
          </p:cNvSpPr>
          <p:nvPr/>
        </p:nvSpPr>
        <p:spPr bwMode="auto">
          <a:xfrm>
            <a:off x="4572000" y="4124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buFontTx/>
              <a:buNone/>
            </a:pPr>
            <a:endParaRPr lang="en-ZA" altLang="en-US" sz="1800" dirty="0">
              <a:solidFill>
                <a:prstClr val="black"/>
              </a:solidFill>
              <a:latin typeface="Arial" panose="020B0604020202020204"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829781631"/>
              </p:ext>
            </p:extLst>
          </p:nvPr>
        </p:nvGraphicFramePr>
        <p:xfrm>
          <a:off x="1188722" y="1292226"/>
          <a:ext cx="9313812" cy="4446618"/>
        </p:xfrm>
        <a:graphic>
          <a:graphicData uri="http://schemas.openxmlformats.org/drawingml/2006/table">
            <a:tbl>
              <a:tblPr/>
              <a:tblGrid>
                <a:gridCol w="1552302">
                  <a:extLst>
                    <a:ext uri="{9D8B030D-6E8A-4147-A177-3AD203B41FA5}">
                      <a16:colId xmlns:a16="http://schemas.microsoft.com/office/drawing/2014/main" val="20000"/>
                    </a:ext>
                  </a:extLst>
                </a:gridCol>
                <a:gridCol w="1552302">
                  <a:extLst>
                    <a:ext uri="{9D8B030D-6E8A-4147-A177-3AD203B41FA5}">
                      <a16:colId xmlns:a16="http://schemas.microsoft.com/office/drawing/2014/main" val="20001"/>
                    </a:ext>
                  </a:extLst>
                </a:gridCol>
                <a:gridCol w="1552302">
                  <a:extLst>
                    <a:ext uri="{9D8B030D-6E8A-4147-A177-3AD203B41FA5}">
                      <a16:colId xmlns:a16="http://schemas.microsoft.com/office/drawing/2014/main" val="20002"/>
                    </a:ext>
                  </a:extLst>
                </a:gridCol>
                <a:gridCol w="1552302">
                  <a:extLst>
                    <a:ext uri="{9D8B030D-6E8A-4147-A177-3AD203B41FA5}">
                      <a16:colId xmlns:a16="http://schemas.microsoft.com/office/drawing/2014/main" val="20003"/>
                    </a:ext>
                  </a:extLst>
                </a:gridCol>
                <a:gridCol w="1552302">
                  <a:extLst>
                    <a:ext uri="{9D8B030D-6E8A-4147-A177-3AD203B41FA5}">
                      <a16:colId xmlns:a16="http://schemas.microsoft.com/office/drawing/2014/main" val="20004"/>
                    </a:ext>
                  </a:extLst>
                </a:gridCol>
                <a:gridCol w="1552302">
                  <a:extLst>
                    <a:ext uri="{9D8B030D-6E8A-4147-A177-3AD203B41FA5}">
                      <a16:colId xmlns:a16="http://schemas.microsoft.com/office/drawing/2014/main" val="20005"/>
                    </a:ext>
                  </a:extLst>
                </a:gridCol>
              </a:tblGrid>
              <a:tr h="270286">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200" b="1" dirty="0">
                          <a:effectLst/>
                          <a:latin typeface="Century Gothic" panose="020B0502020202020204" pitchFamily="34" charset="0"/>
                          <a:ea typeface="Times New Roman"/>
                          <a:cs typeface="Times New Roman"/>
                        </a:rPr>
                        <a:t>Open Talk Meeting – Immediate Line Manager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0"/>
                  </a:ext>
                </a:extLst>
              </a:tr>
              <a:tr h="1780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37724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GB"/>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178035">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Bef>
                          <a:spcPts val="200"/>
                        </a:spcBef>
                        <a:spcAft>
                          <a:spcPts val="200"/>
                        </a:spcAft>
                      </a:pPr>
                      <a:r>
                        <a:rPr lang="en-GB" sz="1200" b="1" kern="1200" dirty="0">
                          <a:solidFill>
                            <a:schemeClr val="tx1"/>
                          </a:solidFill>
                          <a:effectLst/>
                          <a:latin typeface="Century Gothic" panose="020B0502020202020204" pitchFamily="34" charset="0"/>
                          <a:ea typeface="Times New Roman"/>
                          <a:cs typeface="Times New Roman"/>
                        </a:rPr>
                        <a:t>Unresolved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lnTlToBr w="12700" cmpd="sng">
                      <a:noFill/>
                      <a:prstDash val="solid"/>
                    </a:lnTlToBr>
                    <a:lnBlToTr w="12700" cmpd="sng">
                      <a:noFill/>
                      <a:prstDash val="solid"/>
                    </a:lnBlToTr>
                    <a:no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Bef>
                          <a:spcPts val="200"/>
                        </a:spcBef>
                        <a:spcAft>
                          <a:spcPts val="200"/>
                        </a:spcAft>
                      </a:pPr>
                      <a:r>
                        <a:rPr lang="en-GB" sz="1200" b="1" kern="1200" dirty="0">
                          <a:solidFill>
                            <a:schemeClr val="tx1"/>
                          </a:solidFill>
                          <a:effectLst/>
                          <a:latin typeface="Century Gothic" panose="020B0502020202020204" pitchFamily="34" charset="0"/>
                          <a:ea typeface="Times New Roman"/>
                          <a:cs typeface="Times New Roman"/>
                        </a:rPr>
                        <a:t>Resolved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tc hMerge="1">
                  <a:txBody>
                    <a:bodyPr/>
                    <a:lstStyle/>
                    <a:p>
                      <a:endParaRPr lang="en-GB"/>
                    </a:p>
                  </a:txBody>
                  <a:tcPr/>
                </a:tc>
                <a:extLst>
                  <a:ext uri="{0D108BD9-81ED-4DB2-BD59-A6C34878D82A}">
                    <a16:rowId xmlns:a16="http://schemas.microsoft.com/office/drawing/2014/main" val="10003"/>
                  </a:ext>
                </a:extLst>
              </a:tr>
              <a:tr h="1780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4"/>
                  </a:ext>
                </a:extLst>
              </a:tr>
              <a:tr h="712137">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Bef>
                          <a:spcPts val="200"/>
                        </a:spcBef>
                        <a:spcAft>
                          <a:spcPts val="200"/>
                        </a:spcAft>
                      </a:pPr>
                      <a:r>
                        <a:rPr lang="en-GB" sz="1200" b="1" kern="1200" dirty="0">
                          <a:solidFill>
                            <a:schemeClr val="tx1"/>
                          </a:solidFill>
                          <a:effectLst/>
                          <a:latin typeface="Century Gothic" panose="020B0502020202020204" pitchFamily="34" charset="0"/>
                          <a:ea typeface="Times New Roman"/>
                          <a:cs typeface="Times New Roman"/>
                        </a:rPr>
                        <a:t>Complete Grievance Form and hand to immediate supervisor / manager (within THREE working days)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60000"/>
                        <a:lumOff val="40000"/>
                      </a:srgbClr>
                    </a:solid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a:noFill/>
                    </a:lnT>
                    <a:lnB>
                      <a:noFill/>
                    </a:lnB>
                    <a:lnTlToBr w="12700" cmpd="sng">
                      <a:noFill/>
                      <a:prstDash val="solid"/>
                    </a:lnTlToBr>
                    <a:lnBlToTr w="12700" cmpd="sng">
                      <a:noFill/>
                      <a:prstDash val="solid"/>
                    </a:lnBlToTr>
                    <a:no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5"/>
                  </a:ext>
                </a:extLst>
              </a:tr>
              <a:tr h="1780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6"/>
                  </a:ext>
                </a:extLst>
              </a:tr>
              <a:tr h="495529">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Bef>
                          <a:spcPts val="200"/>
                        </a:spcBef>
                        <a:spcAft>
                          <a:spcPts val="200"/>
                        </a:spcAft>
                      </a:pPr>
                      <a:r>
                        <a:rPr lang="en-GB" sz="1200" b="1" kern="1200" dirty="0">
                          <a:solidFill>
                            <a:schemeClr val="tx1"/>
                          </a:solidFill>
                          <a:effectLst/>
                          <a:latin typeface="Century Gothic" panose="020B0502020202020204" pitchFamily="34" charset="0"/>
                          <a:ea typeface="Times New Roman"/>
                          <a:cs typeface="Times New Roman"/>
                        </a:rPr>
                        <a:t>Immediate Manager to submit to the next level of Management to arrange grievance meeting (within THREE working days)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tc rowSpan="2"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Bef>
                          <a:spcPts val="200"/>
                        </a:spcBef>
                        <a:spcAft>
                          <a:spcPts val="200"/>
                        </a:spcAft>
                      </a:pPr>
                      <a:r>
                        <a:rPr lang="en-GB" sz="1200" b="1" kern="1200" dirty="0">
                          <a:solidFill>
                            <a:schemeClr val="tx1"/>
                          </a:solidFill>
                          <a:effectLst/>
                          <a:latin typeface="Century Gothic" panose="020B0502020202020204" pitchFamily="34" charset="0"/>
                          <a:ea typeface="Times New Roman"/>
                          <a:cs typeface="Times New Roman"/>
                        </a:rPr>
                        <a:t>Repeat up to next level</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tc rowSpan="2" hMerge="1">
                  <a:txBody>
                    <a:bodyPr/>
                    <a:lstStyle/>
                    <a:p>
                      <a:endParaRPr lang="en-GB"/>
                    </a:p>
                  </a:txBody>
                  <a:tcPr/>
                </a:tc>
                <a:extLst>
                  <a:ext uri="{0D108BD9-81ED-4DB2-BD59-A6C34878D82A}">
                    <a16:rowId xmlns:a16="http://schemas.microsoft.com/office/drawing/2014/main" val="10007"/>
                  </a:ext>
                </a:extLst>
              </a:tr>
              <a:tr h="211127">
                <a:tc gridSpan="2" vMerge="1">
                  <a:txBody>
                    <a:bodyPr/>
                    <a:lstStyle/>
                    <a:p>
                      <a:endParaRPr lang="en-GB"/>
                    </a:p>
                  </a:txBody>
                  <a:tcPr/>
                </a:tc>
                <a:tc hMerge="1" v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GB"/>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10008"/>
                  </a:ext>
                </a:extLst>
              </a:tr>
              <a:tr h="1780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09"/>
                  </a:ext>
                </a:extLst>
              </a:tr>
              <a:tr h="178035">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Bef>
                          <a:spcPts val="200"/>
                        </a:spcBef>
                        <a:spcAft>
                          <a:spcPts val="200"/>
                        </a:spcAft>
                      </a:pPr>
                      <a:r>
                        <a:rPr lang="en-GB" sz="1200" b="1" kern="1200" dirty="0">
                          <a:solidFill>
                            <a:schemeClr val="tx1"/>
                          </a:solidFill>
                          <a:effectLst/>
                          <a:latin typeface="Century Gothic" panose="020B0502020202020204" pitchFamily="34" charset="0"/>
                          <a:ea typeface="Times New Roman"/>
                          <a:cs typeface="Times New Roman"/>
                        </a:rPr>
                        <a:t>Grievance Meeting</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60000"/>
                        <a:lumOff val="40000"/>
                      </a:srgbClr>
                    </a:solidFill>
                  </a:tcPr>
                </a:tc>
                <a:tc rowSpan="2"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Bef>
                          <a:spcPts val="200"/>
                        </a:spcBef>
                        <a:spcAft>
                          <a:spcPts val="200"/>
                        </a:spcAft>
                      </a:pPr>
                      <a:r>
                        <a:rPr lang="en-GB" sz="1200" b="1" kern="1200" dirty="0">
                          <a:solidFill>
                            <a:schemeClr val="tx1"/>
                          </a:solidFill>
                          <a:effectLst/>
                          <a:latin typeface="Century Gothic" panose="020B0502020202020204" pitchFamily="34" charset="0"/>
                          <a:ea typeface="Times New Roman"/>
                          <a:cs typeface="Times New Roman"/>
                        </a:rPr>
                        <a:t>Resolved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60000"/>
                        <a:lumOff val="40000"/>
                      </a:srgbClr>
                    </a:solidFill>
                  </a:tcPr>
                </a:tc>
                <a:tc rowSpan="2" hMerge="1">
                  <a:txBody>
                    <a:bodyPr/>
                    <a:lstStyle/>
                    <a:p>
                      <a:endParaRPr lang="en-GB"/>
                    </a:p>
                  </a:txBody>
                  <a:tcPr/>
                </a:tc>
                <a:extLst>
                  <a:ext uri="{0D108BD9-81ED-4DB2-BD59-A6C34878D82A}">
                    <a16:rowId xmlns:a16="http://schemas.microsoft.com/office/drawing/2014/main" val="10010"/>
                  </a:ext>
                </a:extLst>
              </a:tr>
              <a:tr h="178035">
                <a:tc gridSpan="2" vMerge="1">
                  <a:txBody>
                    <a:bodyPr/>
                    <a:lstStyle/>
                    <a:p>
                      <a:endParaRPr lang="en-GB"/>
                    </a:p>
                  </a:txBody>
                  <a:tcPr/>
                </a:tc>
                <a:tc hMerge="1" v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GB"/>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10011"/>
                  </a:ext>
                </a:extLst>
              </a:tr>
              <a:tr h="178035">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a:noFill/>
                    </a:lnT>
                    <a:lnB>
                      <a:noFill/>
                    </a:lnB>
                    <a:lnTlToBr w="12700" cmpd="sng">
                      <a:noFill/>
                      <a:prstDash val="solid"/>
                    </a:lnTlToBr>
                    <a:lnBlToTr w="12700" cmpd="sng">
                      <a:noFill/>
                      <a:prstDash val="solid"/>
                    </a:lnBlToTr>
                    <a:noFill/>
                  </a:tcPr>
                </a:tc>
                <a:tc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extLst>
                  <a:ext uri="{0D108BD9-81ED-4DB2-BD59-A6C34878D82A}">
                    <a16:rowId xmlns:a16="http://schemas.microsoft.com/office/drawing/2014/main" val="10012"/>
                  </a:ext>
                </a:extLst>
              </a:tr>
              <a:tr h="178035">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Bef>
                          <a:spcPts val="200"/>
                        </a:spcBef>
                        <a:spcAft>
                          <a:spcPts val="200"/>
                        </a:spcAft>
                      </a:pPr>
                      <a:r>
                        <a:rPr lang="en-GB" sz="1200" b="1" kern="1200" dirty="0">
                          <a:solidFill>
                            <a:schemeClr val="tx1"/>
                          </a:solidFill>
                          <a:effectLst/>
                          <a:latin typeface="Century Gothic" panose="020B0502020202020204" pitchFamily="34" charset="0"/>
                          <a:ea typeface="Times New Roman"/>
                          <a:cs typeface="Times New Roman"/>
                        </a:rPr>
                        <a:t>Unresolved</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tc rowSpan="2" h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endParaRPr lang="en-GB"/>
                    </a:p>
                  </a:txBody>
                  <a:tcPr/>
                </a:tc>
                <a:tc rowSpan="2"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algn="ctr" defTabSz="914400" rtl="0" eaLnBrk="1" latinLnBrk="0" hangingPunct="1">
                        <a:spcBef>
                          <a:spcPts val="200"/>
                        </a:spcBef>
                        <a:spcAft>
                          <a:spcPts val="200"/>
                        </a:spcAft>
                      </a:pPr>
                      <a:r>
                        <a:rPr lang="en-GB" sz="1200" b="1" kern="1200" dirty="0">
                          <a:solidFill>
                            <a:schemeClr val="tx1"/>
                          </a:solidFill>
                          <a:effectLst/>
                          <a:latin typeface="Century Gothic" panose="020B0502020202020204" pitchFamily="34" charset="0"/>
                          <a:ea typeface="Times New Roman"/>
                          <a:cs typeface="Times New Roman"/>
                        </a:rPr>
                        <a:t>INVOKE THE DISPUTE PROCEDURE</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1F497D">
                        <a:lumMod val="20000"/>
                        <a:lumOff val="80000"/>
                      </a:srgbClr>
                    </a:solidFill>
                  </a:tcPr>
                </a:tc>
                <a:tc rowSpan="2" hMerge="1">
                  <a:txBody>
                    <a:bodyPr/>
                    <a:lstStyle/>
                    <a:p>
                      <a:endParaRPr lang="en-GB"/>
                    </a:p>
                  </a:txBody>
                  <a:tcPr/>
                </a:tc>
                <a:extLst>
                  <a:ext uri="{0D108BD9-81ED-4DB2-BD59-A6C34878D82A}">
                    <a16:rowId xmlns:a16="http://schemas.microsoft.com/office/drawing/2014/main" val="10013"/>
                  </a:ext>
                </a:extLst>
              </a:tr>
              <a:tr h="652792">
                <a:tc gridSpan="2" vMerge="1">
                  <a:txBody>
                    <a:bodyPr/>
                    <a:lstStyle/>
                    <a:p>
                      <a:endParaRPr lang="en-GB"/>
                    </a:p>
                  </a:txBody>
                  <a:tcPr/>
                </a:tc>
                <a:tc hMerge="1" vMerge="1">
                  <a:txBody>
                    <a:bodyPr/>
                    <a:lstStyle/>
                    <a:p>
                      <a:endParaRPr lang="en-GB"/>
                    </a:p>
                  </a:txBody>
                  <a:tcPr/>
                </a:tc>
                <a:tc grid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p>
                      <a:pPr algn="ctr">
                        <a:spcBef>
                          <a:spcPts val="200"/>
                        </a:spcBef>
                        <a:spcAft>
                          <a:spcPts val="200"/>
                        </a:spcAft>
                      </a:pPr>
                      <a:r>
                        <a:rPr lang="en-GB" sz="1000" dirty="0">
                          <a:effectLst/>
                          <a:latin typeface="Arial"/>
                          <a:ea typeface="Times New Roman"/>
                          <a:cs typeface="Times New Roman"/>
                        </a:rPr>
                        <a:t> </a:t>
                      </a:r>
                      <a:endParaRPr lang="en-GB" sz="1100" dirty="0">
                        <a:effectLst/>
                        <a:latin typeface="Segoe UI"/>
                        <a:ea typeface="Times New Roman"/>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w="12700" cmpd="sng">
                      <a:noFill/>
                      <a:prstDash val="solid"/>
                    </a:lnTlToBr>
                    <a:lnBlToTr w="12700" cmpd="sng">
                      <a:noFill/>
                      <a:prstDash val="solid"/>
                    </a:lnBlToTr>
                    <a:noFill/>
                  </a:tcPr>
                </a:tc>
                <a:tc hMerge="1">
                  <a:txBody>
                    <a:bodyPr/>
                    <a:lstStyle/>
                    <a:p>
                      <a:endParaRPr lang="en-GB"/>
                    </a:p>
                  </a:txBody>
                  <a:tcPr/>
                </a:tc>
                <a:tc gridSpan="2" vMerge="1">
                  <a:txBody>
                    <a:bodyPr/>
                    <a:lstStyle/>
                    <a:p>
                      <a:endParaRPr lang="en-GB"/>
                    </a:p>
                  </a:txBody>
                  <a:tcPr/>
                </a:tc>
                <a:tc hMerge="1" vMerge="1">
                  <a:txBody>
                    <a:bodyPr/>
                    <a:lstStyle/>
                    <a:p>
                      <a:endParaRPr lang="en-GB"/>
                    </a:p>
                  </a:txBody>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3622205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0192" y="167116"/>
            <a:ext cx="9727343" cy="430887"/>
          </a:xfrm>
          <a:prstGeom prst="rect">
            <a:avLst/>
          </a:prstGeom>
          <a:noFill/>
        </p:spPr>
        <p:txBody>
          <a:bodyPr wrap="none" rtlCol="0">
            <a:spAutoFit/>
          </a:bodyPr>
          <a:lstStyle/>
          <a:p>
            <a:r>
              <a:rPr lang="en-ZA" sz="2200" b="1" dirty="0">
                <a:solidFill>
                  <a:prstClr val="white"/>
                </a:solidFill>
                <a:latin typeface="Gotham Narrow Book"/>
                <a:cs typeface="Arial" panose="020B0604020202020204" pitchFamily="34" charset="0"/>
              </a:rPr>
              <a:t>INDUSTRIAL RELATIONS (CONTINUED) – DISCIPLINARY PROCESS</a:t>
            </a:r>
            <a:endParaRPr lang="en-ZA" sz="2200" b="1" i="1" dirty="0">
              <a:solidFill>
                <a:prstClr val="white"/>
              </a:solidFill>
              <a:latin typeface="Gotham Narrow Book"/>
              <a:cs typeface="Arial" panose="020B0604020202020204" pitchFamily="34" charset="0"/>
            </a:endParaRPr>
          </a:p>
        </p:txBody>
      </p:sp>
      <p:sp>
        <p:nvSpPr>
          <p:cNvPr id="35" name="TextBox 4"/>
          <p:cNvSpPr txBox="1">
            <a:spLocks noChangeArrowheads="1"/>
          </p:cNvSpPr>
          <p:nvPr/>
        </p:nvSpPr>
        <p:spPr bwMode="auto">
          <a:xfrm>
            <a:off x="533400" y="1624013"/>
            <a:ext cx="7980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pPr>
            <a:endParaRPr lang="en-ZA" altLang="en-US" sz="1800" dirty="0">
              <a:solidFill>
                <a:prstClr val="black"/>
              </a:solidFill>
              <a:latin typeface="Arial" panose="020B0604020202020204" pitchFamily="34" charset="0"/>
              <a:cs typeface="Arial" panose="020B0604020202020204" pitchFamily="34" charset="0"/>
            </a:endParaRPr>
          </a:p>
          <a:p>
            <a:pPr defTabSz="457200" fontAlgn="base">
              <a:spcBef>
                <a:spcPct val="0"/>
              </a:spcBef>
              <a:spcAft>
                <a:spcPct val="0"/>
              </a:spcAft>
            </a:pPr>
            <a:endParaRPr lang="en-ZA" altLang="en-US" sz="1800" dirty="0">
              <a:solidFill>
                <a:prstClr val="black"/>
              </a:solidFill>
              <a:latin typeface="Arial" panose="020B0604020202020204" pitchFamily="34" charset="0"/>
              <a:cs typeface="Arial" panose="020B0604020202020204" pitchFamily="34" charset="0"/>
            </a:endParaRPr>
          </a:p>
        </p:txBody>
      </p:sp>
      <p:sp>
        <p:nvSpPr>
          <p:cNvPr id="71" name="Rectangle 2"/>
          <p:cNvSpPr>
            <a:spLocks noChangeArrowheads="1"/>
          </p:cNvSpPr>
          <p:nvPr/>
        </p:nvSpPr>
        <p:spPr bwMode="auto">
          <a:xfrm>
            <a:off x="1613630" y="1096793"/>
            <a:ext cx="8466764" cy="9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fontAlgn="base">
              <a:spcBef>
                <a:spcPct val="0"/>
              </a:spcBef>
              <a:spcAft>
                <a:spcPct val="0"/>
              </a:spcAft>
              <a:buFontTx/>
              <a:buNone/>
              <a:defRPr/>
            </a:pPr>
            <a:r>
              <a:rPr lang="en-ZA" altLang="en-US" sz="1800" kern="0" dirty="0">
                <a:solidFill>
                  <a:prstClr val="white"/>
                </a:solidFill>
                <a:latin typeface="Arial" panose="020B0604020202020204" pitchFamily="34" charset="0"/>
              </a:rPr>
              <a:t>Life Healthcare views the Life College of Learning both as a responsible social investment in South Africa and as a strategy for addressing our own and the country’s needs for skilled nursing personnel. </a:t>
            </a:r>
          </a:p>
        </p:txBody>
      </p:sp>
      <p:sp>
        <p:nvSpPr>
          <p:cNvPr id="72" name="TextBox 5"/>
          <p:cNvSpPr txBox="1">
            <a:spLocks noChangeArrowheads="1"/>
          </p:cNvSpPr>
          <p:nvPr/>
        </p:nvSpPr>
        <p:spPr bwMode="auto">
          <a:xfrm>
            <a:off x="4572000" y="4124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buFontTx/>
              <a:buNone/>
            </a:pPr>
            <a:endParaRPr lang="en-ZA" altLang="en-US" sz="1800" dirty="0">
              <a:solidFill>
                <a:prstClr val="black"/>
              </a:solidFill>
              <a:latin typeface="Arial" panose="020B0604020202020204" pitchFamily="34" charset="0"/>
            </a:endParaRPr>
          </a:p>
        </p:txBody>
      </p:sp>
      <p:pic>
        <p:nvPicPr>
          <p:cNvPr id="2" name="Picture 1"/>
          <p:cNvPicPr>
            <a:picLocks noChangeAspect="1"/>
          </p:cNvPicPr>
          <p:nvPr/>
        </p:nvPicPr>
        <p:blipFill>
          <a:blip r:embed="rId3"/>
          <a:stretch>
            <a:fillRect/>
          </a:stretch>
        </p:blipFill>
        <p:spPr>
          <a:xfrm>
            <a:off x="2514600" y="709607"/>
            <a:ext cx="6772275" cy="6094251"/>
          </a:xfrm>
          <a:prstGeom prst="rect">
            <a:avLst/>
          </a:prstGeom>
        </p:spPr>
      </p:pic>
    </p:spTree>
    <p:extLst>
      <p:ext uri="{BB962C8B-B14F-4D97-AF65-F5344CB8AC3E}">
        <p14:creationId xmlns:p14="http://schemas.microsoft.com/office/powerpoint/2010/main" val="365509565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0192" y="107739"/>
            <a:ext cx="11057835" cy="430887"/>
          </a:xfrm>
          <a:prstGeom prst="rect">
            <a:avLst/>
          </a:prstGeom>
          <a:noFill/>
        </p:spPr>
        <p:txBody>
          <a:bodyPr wrap="none" rtlCol="0">
            <a:spAutoFit/>
          </a:bodyPr>
          <a:lstStyle/>
          <a:p>
            <a:r>
              <a:rPr lang="en-ZA" sz="2200" b="1" dirty="0">
                <a:solidFill>
                  <a:prstClr val="white"/>
                </a:solidFill>
                <a:latin typeface="Gotham Narrow Book"/>
                <a:cs typeface="Arial" panose="020B0604020202020204" pitchFamily="34" charset="0"/>
              </a:rPr>
              <a:t>INDUSTRIAL RELATIONS (CONTINUED) – SUMMARY OF SERIOUS OFFENCES</a:t>
            </a:r>
            <a:endParaRPr lang="en-ZA" sz="2200" b="1" i="1" dirty="0">
              <a:solidFill>
                <a:prstClr val="white"/>
              </a:solidFill>
              <a:latin typeface="Gotham Narrow Book"/>
              <a:cs typeface="Arial" panose="020B0604020202020204" pitchFamily="34" charset="0"/>
            </a:endParaRPr>
          </a:p>
        </p:txBody>
      </p:sp>
      <p:sp>
        <p:nvSpPr>
          <p:cNvPr id="35" name="TextBox 4"/>
          <p:cNvSpPr txBox="1">
            <a:spLocks noChangeArrowheads="1"/>
          </p:cNvSpPr>
          <p:nvPr/>
        </p:nvSpPr>
        <p:spPr bwMode="auto">
          <a:xfrm>
            <a:off x="533400" y="1624013"/>
            <a:ext cx="7980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pPr>
            <a:endParaRPr lang="en-ZA" altLang="en-US" sz="1800" dirty="0">
              <a:solidFill>
                <a:prstClr val="black"/>
              </a:solidFill>
              <a:latin typeface="Arial" panose="020B0604020202020204" pitchFamily="34" charset="0"/>
              <a:cs typeface="Arial" panose="020B0604020202020204" pitchFamily="34" charset="0"/>
            </a:endParaRPr>
          </a:p>
          <a:p>
            <a:pPr defTabSz="457200" fontAlgn="base">
              <a:spcBef>
                <a:spcPct val="0"/>
              </a:spcBef>
              <a:spcAft>
                <a:spcPct val="0"/>
              </a:spcAft>
            </a:pPr>
            <a:endParaRPr lang="en-ZA" altLang="en-US" sz="1800" dirty="0">
              <a:solidFill>
                <a:prstClr val="black"/>
              </a:solidFill>
              <a:latin typeface="Arial" panose="020B0604020202020204" pitchFamily="34" charset="0"/>
              <a:cs typeface="Arial" panose="020B0604020202020204" pitchFamily="34" charset="0"/>
            </a:endParaRPr>
          </a:p>
        </p:txBody>
      </p:sp>
      <p:sp>
        <p:nvSpPr>
          <p:cNvPr id="71" name="Rectangle 2"/>
          <p:cNvSpPr>
            <a:spLocks noChangeArrowheads="1"/>
          </p:cNvSpPr>
          <p:nvPr/>
        </p:nvSpPr>
        <p:spPr bwMode="auto">
          <a:xfrm>
            <a:off x="1613630" y="1037417"/>
            <a:ext cx="8466764" cy="9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fontAlgn="base">
              <a:spcBef>
                <a:spcPct val="0"/>
              </a:spcBef>
              <a:spcAft>
                <a:spcPct val="0"/>
              </a:spcAft>
              <a:buFontTx/>
              <a:buNone/>
              <a:defRPr/>
            </a:pPr>
            <a:r>
              <a:rPr lang="en-ZA" altLang="en-US" sz="1800" kern="0" dirty="0">
                <a:solidFill>
                  <a:prstClr val="white"/>
                </a:solidFill>
                <a:latin typeface="Arial" panose="020B0604020202020204" pitchFamily="34" charset="0"/>
              </a:rPr>
              <a:t>Life Healthcare views the Life College of Learning both as a responsible social investment in South Africa and as a strategy for addressing our own and the country’s needs for skilled nursing personnel. </a:t>
            </a:r>
          </a:p>
        </p:txBody>
      </p:sp>
      <p:sp>
        <p:nvSpPr>
          <p:cNvPr id="72" name="TextBox 5"/>
          <p:cNvSpPr txBox="1">
            <a:spLocks noChangeArrowheads="1"/>
          </p:cNvSpPr>
          <p:nvPr/>
        </p:nvSpPr>
        <p:spPr bwMode="auto">
          <a:xfrm>
            <a:off x="4572000" y="4124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buFontTx/>
              <a:buNone/>
            </a:pPr>
            <a:endParaRPr lang="en-ZA" altLang="en-US" sz="1800" dirty="0">
              <a:solidFill>
                <a:prstClr val="black"/>
              </a:solidFill>
              <a:latin typeface="Arial" panose="020B0604020202020204" pitchFamily="34" charset="0"/>
            </a:endParaRPr>
          </a:p>
        </p:txBody>
      </p:sp>
      <p:sp>
        <p:nvSpPr>
          <p:cNvPr id="9" name="Rectangle 8"/>
          <p:cNvSpPr/>
          <p:nvPr/>
        </p:nvSpPr>
        <p:spPr>
          <a:xfrm>
            <a:off x="1263281" y="760532"/>
            <a:ext cx="1892410" cy="5209193"/>
          </a:xfrm>
          <a:prstGeom prst="rect">
            <a:avLst/>
          </a:prstGeom>
          <a:solidFill>
            <a:srgbClr val="4F81BD">
              <a:lumMod val="50000"/>
            </a:srgbClr>
          </a:solidFill>
          <a:ln w="25400" cap="flat" cmpd="sng" algn="ctr">
            <a:noFill/>
            <a:prstDash val="solid"/>
          </a:ln>
          <a:effectLst>
            <a:outerShdw blurRad="50800" dist="50800" dir="5400000" algn="ctr" rotWithShape="0">
              <a:sysClr val="windowText" lastClr="000000">
                <a:alpha val="4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Serious Offences</a:t>
            </a:r>
          </a:p>
        </p:txBody>
      </p:sp>
      <p:sp>
        <p:nvSpPr>
          <p:cNvPr id="11" name="Rectangle 10"/>
          <p:cNvSpPr/>
          <p:nvPr/>
        </p:nvSpPr>
        <p:spPr>
          <a:xfrm>
            <a:off x="3155691" y="760533"/>
            <a:ext cx="6641501" cy="5209193"/>
          </a:xfrm>
          <a:prstGeom prst="rect">
            <a:avLst/>
          </a:prstGeom>
          <a:solidFill>
            <a:srgbClr val="4F81BD">
              <a:lumMod val="20000"/>
              <a:lumOff val="80000"/>
            </a:srgbClr>
          </a:solidFill>
          <a:ln w="25400" cap="flat" cmpd="sng" algn="ctr">
            <a:noFill/>
            <a:prstDash val="solid"/>
          </a:ln>
          <a:effectLst>
            <a:outerShdw blurRad="50800" dist="50800" dir="5400000" algn="ctr" rotWithShape="0">
              <a:sysClr val="windowText" lastClr="000000">
                <a:alpha val="49000"/>
              </a:sysClr>
            </a:outerShdw>
          </a:effectLst>
        </p:spPr>
        <p:txBody>
          <a:bodyPr rtlCol="0" anchor="ctr"/>
          <a:lstStyle/>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Being under the influence of, or taking alcohol or drugs at work.</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Assault, verbal or physical or fighting with any other fellow employee, or customer.</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Theft, bribery or attempt to/or inappropriately influence someone in authority with fraudulent intent.</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Being in unauthorised possession of property of the Company, its customers, suppliers or fellow employees.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Falsifying or providing misleading information.</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Providing or submission of fraudulent statements or information.  </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Changing a medical certificate or producing a false one. </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Being in possession of a firearm or dangerous weapons on Company premises unless authorised by the Company in writing</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Intentional loss of or damage to property of the Company, suppliers, customer or fellow employee.</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Absence without permission for 3 days or more without notification to the Company or without a valid reason. Repeated absence without permission.</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Insubordinate behaviour relating to unacceptable conduct in relation to the refusal or failure to carry out lawful and reasonable  instructions or verbal or behavioural insolence</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Work time recording / clock irregularities.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Participation in unprocedural, industrial action, e.g. riots, sabotage and striking whilst the matter under dispute is being processed in accordance with agreed procedures.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rPr>
              <a:t>Intimidating, victimization or inciting any other  fellow employee by actions or any other means</a:t>
            </a:r>
          </a:p>
          <a:p>
            <a:pPr marL="285750" marR="0" lvl="0" indent="-285750" algn="just" defTabSz="91440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ZA" sz="1300" b="0" i="0" u="none" strike="noStrike" kern="0" cap="none" spc="0" normalizeH="0" baseline="0" noProof="0" dirty="0">
              <a:ln>
                <a:noFill/>
              </a:ln>
              <a:solidFill>
                <a:srgbClr val="1F497D">
                  <a:lumMod val="75000"/>
                </a:srgb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2060330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0192" y="107739"/>
            <a:ext cx="11057835" cy="430887"/>
          </a:xfrm>
          <a:prstGeom prst="rect">
            <a:avLst/>
          </a:prstGeom>
          <a:noFill/>
        </p:spPr>
        <p:txBody>
          <a:bodyPr wrap="none" rtlCol="0">
            <a:spAutoFit/>
          </a:bodyPr>
          <a:lstStyle/>
          <a:p>
            <a:r>
              <a:rPr lang="en-ZA" sz="2200" b="1" dirty="0">
                <a:solidFill>
                  <a:prstClr val="white"/>
                </a:solidFill>
                <a:latin typeface="Gotham Narrow Book"/>
                <a:cs typeface="Arial" panose="020B0604020202020204" pitchFamily="34" charset="0"/>
              </a:rPr>
              <a:t>INDUSTRIAL RELATIONS (CONTINUED) – SUMMARY OF SERIOUS OFFENCES</a:t>
            </a:r>
            <a:endParaRPr lang="en-ZA" sz="2200" b="1" i="1" dirty="0">
              <a:solidFill>
                <a:prstClr val="white"/>
              </a:solidFill>
              <a:latin typeface="Gotham Narrow Book"/>
              <a:cs typeface="Arial" panose="020B0604020202020204" pitchFamily="34" charset="0"/>
            </a:endParaRPr>
          </a:p>
        </p:txBody>
      </p:sp>
      <p:sp>
        <p:nvSpPr>
          <p:cNvPr id="35" name="TextBox 4"/>
          <p:cNvSpPr txBox="1">
            <a:spLocks noChangeArrowheads="1"/>
          </p:cNvSpPr>
          <p:nvPr/>
        </p:nvSpPr>
        <p:spPr bwMode="auto">
          <a:xfrm>
            <a:off x="533400" y="1624013"/>
            <a:ext cx="7980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pPr>
            <a:endParaRPr lang="en-ZA" altLang="en-US" sz="1800" dirty="0">
              <a:solidFill>
                <a:prstClr val="black"/>
              </a:solidFill>
              <a:latin typeface="Arial" panose="020B0604020202020204" pitchFamily="34" charset="0"/>
              <a:cs typeface="Arial" panose="020B0604020202020204" pitchFamily="34" charset="0"/>
            </a:endParaRPr>
          </a:p>
          <a:p>
            <a:pPr defTabSz="457200" fontAlgn="base">
              <a:spcBef>
                <a:spcPct val="0"/>
              </a:spcBef>
              <a:spcAft>
                <a:spcPct val="0"/>
              </a:spcAft>
            </a:pPr>
            <a:endParaRPr lang="en-ZA" altLang="en-US" sz="1800" dirty="0">
              <a:solidFill>
                <a:prstClr val="black"/>
              </a:solidFill>
              <a:latin typeface="Arial" panose="020B0604020202020204" pitchFamily="34" charset="0"/>
              <a:cs typeface="Arial" panose="020B0604020202020204" pitchFamily="34" charset="0"/>
            </a:endParaRPr>
          </a:p>
        </p:txBody>
      </p:sp>
      <p:sp>
        <p:nvSpPr>
          <p:cNvPr id="71" name="Rectangle 2"/>
          <p:cNvSpPr>
            <a:spLocks noChangeArrowheads="1"/>
          </p:cNvSpPr>
          <p:nvPr/>
        </p:nvSpPr>
        <p:spPr bwMode="auto">
          <a:xfrm>
            <a:off x="1613630" y="1037417"/>
            <a:ext cx="8466764" cy="9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fontAlgn="base">
              <a:spcBef>
                <a:spcPct val="0"/>
              </a:spcBef>
              <a:spcAft>
                <a:spcPct val="0"/>
              </a:spcAft>
              <a:buFontTx/>
              <a:buNone/>
              <a:defRPr/>
            </a:pPr>
            <a:r>
              <a:rPr lang="en-ZA" altLang="en-US" sz="1800" kern="0" dirty="0">
                <a:solidFill>
                  <a:prstClr val="white"/>
                </a:solidFill>
                <a:latin typeface="Arial" panose="020B0604020202020204" pitchFamily="34" charset="0"/>
              </a:rPr>
              <a:t>Life Healthcare views the Life College of Learning both as a responsible social investment in South Africa and as a strategy for addressing our own and the country’s needs for skilled nursing personnel. </a:t>
            </a:r>
          </a:p>
        </p:txBody>
      </p:sp>
      <p:sp>
        <p:nvSpPr>
          <p:cNvPr id="72" name="TextBox 5"/>
          <p:cNvSpPr txBox="1">
            <a:spLocks noChangeArrowheads="1"/>
          </p:cNvSpPr>
          <p:nvPr/>
        </p:nvSpPr>
        <p:spPr bwMode="auto">
          <a:xfrm>
            <a:off x="4572000" y="4124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buFontTx/>
              <a:buNone/>
            </a:pPr>
            <a:endParaRPr lang="en-ZA" altLang="en-US" sz="1800" dirty="0">
              <a:solidFill>
                <a:prstClr val="black"/>
              </a:solidFill>
              <a:latin typeface="Arial" panose="020B0604020202020204" pitchFamily="34" charset="0"/>
            </a:endParaRPr>
          </a:p>
        </p:txBody>
      </p:sp>
      <p:sp>
        <p:nvSpPr>
          <p:cNvPr id="9" name="Rectangle 8"/>
          <p:cNvSpPr/>
          <p:nvPr/>
        </p:nvSpPr>
        <p:spPr>
          <a:xfrm>
            <a:off x="1263281" y="760533"/>
            <a:ext cx="1892410" cy="4764042"/>
          </a:xfrm>
          <a:prstGeom prst="rect">
            <a:avLst/>
          </a:prstGeom>
          <a:solidFill>
            <a:srgbClr val="4F81BD">
              <a:lumMod val="50000"/>
            </a:srgbClr>
          </a:solidFill>
          <a:ln w="25400" cap="flat" cmpd="sng" algn="ctr">
            <a:noFill/>
            <a:prstDash val="solid"/>
          </a:ln>
          <a:effectLst>
            <a:outerShdw blurRad="50800" dist="50800" dir="5400000" algn="ctr" rotWithShape="0">
              <a:sysClr val="windowText" lastClr="000000">
                <a:alpha val="49000"/>
              </a:sys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ZA" sz="16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Serious Offences</a:t>
            </a:r>
          </a:p>
        </p:txBody>
      </p:sp>
      <p:sp>
        <p:nvSpPr>
          <p:cNvPr id="10" name="Rectangle 9"/>
          <p:cNvSpPr/>
          <p:nvPr/>
        </p:nvSpPr>
        <p:spPr>
          <a:xfrm>
            <a:off x="3170617" y="760532"/>
            <a:ext cx="6641501" cy="4764042"/>
          </a:xfrm>
          <a:prstGeom prst="rect">
            <a:avLst/>
          </a:prstGeom>
          <a:solidFill>
            <a:schemeClr val="accent1">
              <a:lumMod val="20000"/>
              <a:lumOff val="8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Any deliberate action which does or has the potential  to disrupt industrial relations between management and employees, individuals and groups.  (For example - abusive language)</a:t>
            </a:r>
          </a:p>
          <a:p>
            <a:pPr marL="285750" indent="-285750" algn="just">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Non-compliance with any Company policies,  procedures protocols or regulations   or action that could  potentially  put the safety of employees or customers or Company operations at risk</a:t>
            </a:r>
          </a:p>
          <a:p>
            <a:pPr marL="285750" indent="-285750" algn="just">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Driving a Company vehicle without being in possession of a valid driver's license and without the necessary training</a:t>
            </a:r>
          </a:p>
          <a:p>
            <a:pPr marL="285750" indent="-285750" algn="just">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Professional or technical negligence or misconduct  which does or may result in the risk to the health or  life of any person.</a:t>
            </a:r>
          </a:p>
          <a:p>
            <a:pPr marL="285750" indent="-285750" algn="just">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Unprofessional conduct/behaviour towards fellow  employees, its customers or clients that negatively  affects the good standing of the Company  </a:t>
            </a:r>
          </a:p>
          <a:p>
            <a:pPr marL="285750" indent="-285750" algn="just">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Breach of confidentiality, trust or disclosure of company operating procedures to persons other than  authorised employees</a:t>
            </a:r>
          </a:p>
          <a:p>
            <a:pPr marL="285750" indent="-285750" algn="just">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Gross negligence which affects the profitability and /  or standing of the Company and / or the trust relationship  between the Company and the individual</a:t>
            </a:r>
          </a:p>
          <a:p>
            <a:pPr marL="285750" indent="-285750" algn="just">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Sleeping on duty</a:t>
            </a:r>
          </a:p>
          <a:p>
            <a:pPr marL="285750" indent="-285750" algn="just">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To engage in employment with another  employer without permission</a:t>
            </a:r>
          </a:p>
          <a:p>
            <a:pPr marL="285750" indent="-285750" algn="just">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Excessive use or abuse of company internet,  e-mail or telephone facilities</a:t>
            </a:r>
          </a:p>
          <a:p>
            <a:pPr marL="285750" indent="-285750" algn="just">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Repeated failure to obey a reasonable and  legal instruction</a:t>
            </a:r>
          </a:p>
          <a:p>
            <a:pPr marL="285750" indent="-285750" algn="just">
              <a:buFont typeface="Arial" panose="020B0604020202020204" pitchFamily="34" charset="0"/>
              <a:buChar char="•"/>
            </a:pPr>
            <a:r>
              <a:rPr lang="en-ZA" sz="1300" dirty="0">
                <a:solidFill>
                  <a:schemeClr val="tx2">
                    <a:lumMod val="75000"/>
                  </a:schemeClr>
                </a:solidFill>
                <a:latin typeface="Arial" panose="020B0604020202020204" pitchFamily="34" charset="0"/>
                <a:cs typeface="Arial" panose="020B0604020202020204" pitchFamily="34" charset="0"/>
              </a:rPr>
              <a:t>Sexual harassment</a:t>
            </a:r>
          </a:p>
        </p:txBody>
      </p:sp>
    </p:spTree>
    <p:extLst>
      <p:ext uri="{BB962C8B-B14F-4D97-AF65-F5344CB8AC3E}">
        <p14:creationId xmlns:p14="http://schemas.microsoft.com/office/powerpoint/2010/main" val="1816226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39115" y="3112404"/>
            <a:ext cx="8304394" cy="629621"/>
          </a:xfrm>
        </p:spPr>
        <p:txBody>
          <a:bodyPr>
            <a:normAutofit fontScale="90000"/>
          </a:bodyPr>
          <a:lstStyle/>
          <a:p>
            <a:r>
              <a:rPr lang="en-US" b="1" dirty="0" smtClean="0">
                <a:solidFill>
                  <a:schemeClr val="tx1"/>
                </a:solidFill>
                <a:latin typeface="Arial" panose="020B0604020202020204" pitchFamily="34" charset="0"/>
                <a:cs typeface="Arial" panose="020B0604020202020204" pitchFamily="34" charset="0"/>
              </a:rPr>
              <a:t>AGENDA</a:t>
            </a:r>
            <a:br>
              <a:rPr lang="en-US" b="1" dirty="0" smtClean="0">
                <a:solidFill>
                  <a:schemeClr val="tx1"/>
                </a:solidFill>
                <a:latin typeface="Arial" panose="020B0604020202020204" pitchFamily="34" charset="0"/>
                <a:cs typeface="Arial" panose="020B0604020202020204" pitchFamily="34" charset="0"/>
              </a:rPr>
            </a:br>
            <a:r>
              <a:rPr lang="en-US" b="1" dirty="0" smtClean="0">
                <a:solidFill>
                  <a:schemeClr val="tx1"/>
                </a:solidFill>
                <a:latin typeface="Arial" panose="020B0604020202020204" pitchFamily="34" charset="0"/>
                <a:cs typeface="Arial" panose="020B0604020202020204" pitchFamily="34" charset="0"/>
              </a:rPr>
              <a:t/>
            </a:r>
            <a:br>
              <a:rPr lang="en-US" b="1" dirty="0" smtClean="0">
                <a:solidFill>
                  <a:schemeClr val="tx1"/>
                </a:solidFill>
                <a:latin typeface="Arial" panose="020B0604020202020204" pitchFamily="34" charset="0"/>
                <a:cs typeface="Arial" panose="020B0604020202020204" pitchFamily="34" charset="0"/>
              </a:rPr>
            </a:br>
            <a:r>
              <a:rPr lang="en-US" b="1" dirty="0" smtClean="0">
                <a:solidFill>
                  <a:schemeClr val="tx1"/>
                </a:solidFill>
                <a:latin typeface="Arial" panose="020B0604020202020204" pitchFamily="34" charset="0"/>
                <a:cs typeface="Arial" panose="020B0604020202020204" pitchFamily="34" charset="0"/>
              </a:rPr>
              <a:t>- </a:t>
            </a:r>
            <a:r>
              <a:rPr lang="en-US" sz="3100" b="1" dirty="0" smtClean="0">
                <a:solidFill>
                  <a:schemeClr val="tx1"/>
                </a:solidFill>
                <a:latin typeface="Arial" panose="020B0604020202020204" pitchFamily="34" charset="0"/>
                <a:cs typeface="Arial" panose="020B0604020202020204" pitchFamily="34" charset="0"/>
              </a:rPr>
              <a:t>Purpose of the Act</a:t>
            </a:r>
            <a:br>
              <a:rPr lang="en-US" sz="3100" b="1" dirty="0" smtClean="0">
                <a:solidFill>
                  <a:schemeClr val="tx1"/>
                </a:solidFill>
                <a:latin typeface="Arial" panose="020B0604020202020204" pitchFamily="34" charset="0"/>
                <a:cs typeface="Arial" panose="020B0604020202020204" pitchFamily="34" charset="0"/>
              </a:rPr>
            </a:br>
            <a:r>
              <a:rPr lang="en-US" sz="3100" b="1" dirty="0" smtClean="0">
                <a:solidFill>
                  <a:schemeClr val="tx1"/>
                </a:solidFill>
                <a:latin typeface="Arial" panose="020B0604020202020204" pitchFamily="34" charset="0"/>
                <a:cs typeface="Arial" panose="020B0604020202020204" pitchFamily="34" charset="0"/>
              </a:rPr>
              <a:t>- Freedom of Association</a:t>
            </a:r>
            <a:br>
              <a:rPr lang="en-US" sz="3100" b="1" dirty="0" smtClean="0">
                <a:solidFill>
                  <a:schemeClr val="tx1"/>
                </a:solidFill>
                <a:latin typeface="Arial" panose="020B0604020202020204" pitchFamily="34" charset="0"/>
                <a:cs typeface="Arial" panose="020B0604020202020204" pitchFamily="34" charset="0"/>
              </a:rPr>
            </a:br>
            <a:r>
              <a:rPr lang="en-US" sz="3100" b="1" dirty="0" smtClean="0">
                <a:solidFill>
                  <a:schemeClr val="tx1"/>
                </a:solidFill>
                <a:latin typeface="Arial" panose="020B0604020202020204" pitchFamily="34" charset="0"/>
                <a:cs typeface="Arial" panose="020B0604020202020204" pitchFamily="34" charset="0"/>
              </a:rPr>
              <a:t>- Workplace Forums</a:t>
            </a:r>
            <a:br>
              <a:rPr lang="en-US" sz="3100" b="1" dirty="0" smtClean="0">
                <a:solidFill>
                  <a:schemeClr val="tx1"/>
                </a:solidFill>
                <a:latin typeface="Arial" panose="020B0604020202020204" pitchFamily="34" charset="0"/>
                <a:cs typeface="Arial" panose="020B0604020202020204" pitchFamily="34" charset="0"/>
              </a:rPr>
            </a:br>
            <a:r>
              <a:rPr lang="en-US" sz="3100" b="1" dirty="0" smtClean="0">
                <a:solidFill>
                  <a:schemeClr val="tx1"/>
                </a:solidFill>
                <a:latin typeface="Arial" panose="020B0604020202020204" pitchFamily="34" charset="0"/>
                <a:cs typeface="Arial" panose="020B0604020202020204" pitchFamily="34" charset="0"/>
              </a:rPr>
              <a:t>- Trade Unions and Employers </a:t>
            </a:r>
            <a:r>
              <a:rPr lang="en-US" sz="3100" b="1" dirty="0" err="1" smtClean="0">
                <a:solidFill>
                  <a:schemeClr val="tx1"/>
                </a:solidFill>
                <a:latin typeface="Arial" panose="020B0604020202020204" pitchFamily="34" charset="0"/>
                <a:cs typeface="Arial" panose="020B0604020202020204" pitchFamily="34" charset="0"/>
              </a:rPr>
              <a:t>Organisation</a:t>
            </a:r>
            <a:r>
              <a:rPr lang="en-US" sz="3100" b="1" dirty="0" smtClean="0">
                <a:solidFill>
                  <a:schemeClr val="tx1"/>
                </a:solidFill>
                <a:latin typeface="Arial" panose="020B0604020202020204" pitchFamily="34" charset="0"/>
                <a:cs typeface="Arial" panose="020B0604020202020204" pitchFamily="34" charset="0"/>
              </a:rPr>
              <a:t/>
            </a:r>
            <a:br>
              <a:rPr lang="en-US" sz="3100" b="1" dirty="0" smtClean="0">
                <a:solidFill>
                  <a:schemeClr val="tx1"/>
                </a:solidFill>
                <a:latin typeface="Arial" panose="020B0604020202020204" pitchFamily="34" charset="0"/>
                <a:cs typeface="Arial" panose="020B0604020202020204" pitchFamily="34" charset="0"/>
              </a:rPr>
            </a:br>
            <a:r>
              <a:rPr lang="en-US" sz="3100" b="1" dirty="0" smtClean="0">
                <a:solidFill>
                  <a:schemeClr val="tx1"/>
                </a:solidFill>
                <a:latin typeface="Arial" panose="020B0604020202020204" pitchFamily="34" charset="0"/>
                <a:cs typeface="Arial" panose="020B0604020202020204" pitchFamily="34" charset="0"/>
              </a:rPr>
              <a:t>- Dispute Resolution</a:t>
            </a:r>
            <a:br>
              <a:rPr lang="en-US" sz="3100" b="1" dirty="0" smtClean="0">
                <a:solidFill>
                  <a:schemeClr val="tx1"/>
                </a:solidFill>
                <a:latin typeface="Arial" panose="020B0604020202020204" pitchFamily="34" charset="0"/>
                <a:cs typeface="Arial" panose="020B0604020202020204" pitchFamily="34" charset="0"/>
              </a:rPr>
            </a:br>
            <a:r>
              <a:rPr lang="en-US" sz="3100" b="1" dirty="0" smtClean="0">
                <a:solidFill>
                  <a:schemeClr val="tx1"/>
                </a:solidFill>
                <a:latin typeface="Arial" panose="020B0604020202020204" pitchFamily="34" charset="0"/>
                <a:cs typeface="Arial" panose="020B0604020202020204" pitchFamily="34" charset="0"/>
              </a:rPr>
              <a:t>- Code of good practice</a:t>
            </a:r>
            <a:r>
              <a:rPr lang="en-US" sz="3100" b="1" dirty="0" smtClean="0">
                <a:solidFill>
                  <a:srgbClr val="C00000"/>
                </a:solidFill>
                <a:latin typeface="Arial" panose="020B0604020202020204" pitchFamily="34" charset="0"/>
                <a:cs typeface="Arial" panose="020B0604020202020204" pitchFamily="34" charset="0"/>
              </a:rPr>
              <a:t/>
            </a:r>
            <a:br>
              <a:rPr lang="en-US" sz="3100" b="1" dirty="0" smtClean="0">
                <a:solidFill>
                  <a:srgbClr val="C00000"/>
                </a:solidFill>
                <a:latin typeface="Arial" panose="020B0604020202020204" pitchFamily="34" charset="0"/>
                <a:cs typeface="Arial" panose="020B0604020202020204" pitchFamily="34" charset="0"/>
              </a:rPr>
            </a:br>
            <a:r>
              <a:rPr lang="en-US" b="1" dirty="0" smtClean="0">
                <a:solidFill>
                  <a:srgbClr val="C00000"/>
                </a:solidFill>
                <a:latin typeface="Arial" panose="020B0604020202020204" pitchFamily="34" charset="0"/>
                <a:cs typeface="Arial" panose="020B0604020202020204" pitchFamily="34" charset="0"/>
              </a:rPr>
              <a:t/>
            </a:r>
            <a:br>
              <a:rPr lang="en-US" b="1" dirty="0" smtClean="0">
                <a:solidFill>
                  <a:srgbClr val="C00000"/>
                </a:solidFill>
                <a:latin typeface="Arial" panose="020B0604020202020204" pitchFamily="34" charset="0"/>
                <a:cs typeface="Arial" panose="020B0604020202020204" pitchFamily="34" charset="0"/>
              </a:rPr>
            </a:br>
            <a:r>
              <a:rPr lang="en-US" b="1" dirty="0" smtClean="0">
                <a:solidFill>
                  <a:srgbClr val="C00000"/>
                </a:solidFill>
                <a:latin typeface="Arial" panose="020B0604020202020204" pitchFamily="34" charset="0"/>
                <a:cs typeface="Arial" panose="020B0604020202020204" pitchFamily="34" charset="0"/>
              </a:rPr>
              <a:t/>
            </a:r>
            <a:br>
              <a:rPr lang="en-US" b="1" dirty="0" smtClean="0">
                <a:solidFill>
                  <a:srgbClr val="C00000"/>
                </a:solidFill>
                <a:latin typeface="Arial" panose="020B0604020202020204" pitchFamily="34" charset="0"/>
                <a:cs typeface="Arial" panose="020B0604020202020204" pitchFamily="34" charset="0"/>
              </a:rPr>
            </a:br>
            <a:endParaRPr lang="en-US" b="1" dirty="0">
              <a:solidFill>
                <a:srgbClr val="C00000"/>
              </a:solidFill>
              <a:latin typeface="Arial" panose="020B0604020202020204" pitchFamily="34" charset="0"/>
              <a:cs typeface="Arial" panose="020B0604020202020204" pitchFamily="34" charset="0"/>
            </a:endParaRPr>
          </a:p>
        </p:txBody>
      </p:sp>
      <p:pic>
        <p:nvPicPr>
          <p:cNvPr id="7" name="Picture 2" descr="C:\Users\voudenl\Documents\2017\Regional 2017\KZN pics\LTCH paeds patient.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81210" y="4719112"/>
            <a:ext cx="3020106" cy="2015921"/>
          </a:xfrm>
          <a:prstGeom prst="roundRect">
            <a:avLst/>
          </a:prstGeom>
          <a:noFill/>
          <a:extLst>
            <a:ext uri="{909E8E84-426E-40DD-AFC4-6F175D3DCCD1}">
              <a14:hiddenFill xmlns:a14="http://schemas.microsoft.com/office/drawing/2010/main">
                <a:solidFill>
                  <a:srgbClr val="FFFFFF"/>
                </a:solidFill>
              </a14:hiddenFill>
            </a:ext>
          </a:extLst>
        </p:spPr>
      </p:pic>
      <p:pic>
        <p:nvPicPr>
          <p:cNvPr id="8" name="Picture 3" descr="C:\Users\voudenl\Documents\2016\REGIONAL FEEDBACK 2016\Oncology photos of VP unit\Oncology Centre - Radiation machine - media-2.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70026" y="2416913"/>
            <a:ext cx="3031290" cy="2020602"/>
          </a:xfrm>
          <a:prstGeom prst="roundRect">
            <a:avLst/>
          </a:prstGeom>
          <a:noFill/>
          <a:extLst>
            <a:ext uri="{909E8E84-426E-40DD-AFC4-6F175D3DCCD1}">
              <a14:hiddenFill xmlns:a14="http://schemas.microsoft.com/office/drawing/2010/main">
                <a:solidFill>
                  <a:srgbClr val="FFFFFF"/>
                </a:solidFill>
              </a14:hiddenFill>
            </a:ext>
          </a:extLst>
        </p:spPr>
      </p:pic>
      <p:pic>
        <p:nvPicPr>
          <p:cNvPr id="12" name="Picture 4" descr="C:\Users\voudenl\Documents\Gateway documents current\Gateway documents CURRENT\BRAND MANAGEMENT\Stock photo downloads\LIFE\life_11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1210" y="152767"/>
            <a:ext cx="3020106" cy="1982549"/>
          </a:xfrm>
          <a:prstGeom prst="roundRect">
            <a:avLst/>
          </a:prstGeom>
          <a:noFill/>
          <a:extLst>
            <a:ext uri="{909E8E84-426E-40DD-AFC4-6F175D3DCCD1}">
              <a14:hiddenFill xmlns:a14="http://schemas.microsoft.com/office/drawing/2010/main">
                <a:solidFill>
                  <a:srgbClr val="FFFFFF"/>
                </a:solidFill>
              </a14:hiddenFill>
            </a:ext>
          </a:extLst>
        </p:spPr>
      </p:pic>
      <p:pic>
        <p:nvPicPr>
          <p:cNvPr id="9" name="Picture 3" descr="C:\Users\voudenl\Documents\2016\REGIONAL FEEDBACK 2016\Oncology photos of VP unit\Oncology Centre - Radiation machine - media-2.jp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0026" y="2435940"/>
            <a:ext cx="3031290" cy="2020602"/>
          </a:xfrm>
          <a:prstGeom prst="roundRect">
            <a:avLst/>
          </a:prstGeom>
          <a:noFill/>
          <a:extLst>
            <a:ext uri="{909E8E84-426E-40DD-AFC4-6F175D3DCCD1}">
              <a14:hiddenFill xmlns:a14="http://schemas.microsoft.com/office/drawing/2010/main">
                <a:solidFill>
                  <a:srgbClr val="FFFFFF"/>
                </a:solidFill>
              </a14:hiddenFill>
            </a:ext>
          </a:extLst>
        </p:spPr>
      </p:pic>
      <p:pic>
        <p:nvPicPr>
          <p:cNvPr id="10" name="Picture 4" descr="C:\Users\voudenl\Documents\Gateway documents current\Gateway documents CURRENT\BRAND MANAGEMENT\Stock photo downloads\LIFE\life_118.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81210" y="171794"/>
            <a:ext cx="3020106" cy="1982549"/>
          </a:xfrm>
          <a:prstGeom prst="round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64986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0192" y="167116"/>
            <a:ext cx="8210902" cy="430887"/>
          </a:xfrm>
          <a:prstGeom prst="rect">
            <a:avLst/>
          </a:prstGeom>
          <a:noFill/>
        </p:spPr>
        <p:txBody>
          <a:bodyPr wrap="none" rtlCol="0">
            <a:spAutoFit/>
          </a:bodyPr>
          <a:lstStyle/>
          <a:p>
            <a:r>
              <a:rPr lang="en-ZA" sz="2200" b="1" dirty="0">
                <a:solidFill>
                  <a:prstClr val="white"/>
                </a:solidFill>
                <a:latin typeface="Gotham Narrow Book"/>
                <a:cs typeface="Arial" panose="020B0604020202020204" pitchFamily="34" charset="0"/>
              </a:rPr>
              <a:t>PROTECTION OF PERSONAL INFORMATION ACT (POPIA)</a:t>
            </a:r>
            <a:endParaRPr lang="en-ZA" b="1" i="1" dirty="0">
              <a:solidFill>
                <a:prstClr val="white"/>
              </a:solidFill>
              <a:latin typeface="Arial" panose="020B0604020202020204" pitchFamily="34" charset="0"/>
              <a:cs typeface="Arial" panose="020B0604020202020204" pitchFamily="34" charset="0"/>
            </a:endParaRPr>
          </a:p>
        </p:txBody>
      </p:sp>
      <p:sp>
        <p:nvSpPr>
          <p:cNvPr id="35" name="TextBox 4"/>
          <p:cNvSpPr txBox="1">
            <a:spLocks noChangeArrowheads="1"/>
          </p:cNvSpPr>
          <p:nvPr/>
        </p:nvSpPr>
        <p:spPr bwMode="auto">
          <a:xfrm>
            <a:off x="533400" y="1624013"/>
            <a:ext cx="7980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pPr>
            <a:endParaRPr lang="en-ZA" altLang="en-US" sz="1800">
              <a:solidFill>
                <a:prstClr val="black"/>
              </a:solidFill>
              <a:latin typeface="Arial" panose="020B0604020202020204" pitchFamily="34" charset="0"/>
              <a:cs typeface="Arial" panose="020B0604020202020204" pitchFamily="34" charset="0"/>
            </a:endParaRPr>
          </a:p>
          <a:p>
            <a:pPr defTabSz="457200" fontAlgn="base">
              <a:spcBef>
                <a:spcPct val="0"/>
              </a:spcBef>
              <a:spcAft>
                <a:spcPct val="0"/>
              </a:spcAft>
            </a:pPr>
            <a:endParaRPr lang="en-ZA" altLang="en-US" sz="1800">
              <a:solidFill>
                <a:prstClr val="black"/>
              </a:solidFill>
              <a:latin typeface="Arial" panose="020B0604020202020204" pitchFamily="34" charset="0"/>
              <a:cs typeface="Arial" panose="020B0604020202020204" pitchFamily="34" charset="0"/>
            </a:endParaRPr>
          </a:p>
        </p:txBody>
      </p:sp>
      <p:sp>
        <p:nvSpPr>
          <p:cNvPr id="71" name="Rectangle 2"/>
          <p:cNvSpPr>
            <a:spLocks noChangeArrowheads="1"/>
          </p:cNvSpPr>
          <p:nvPr/>
        </p:nvSpPr>
        <p:spPr bwMode="auto">
          <a:xfrm>
            <a:off x="1613630" y="1037417"/>
            <a:ext cx="8466764" cy="923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457200" fontAlgn="base">
              <a:spcBef>
                <a:spcPct val="0"/>
              </a:spcBef>
              <a:spcAft>
                <a:spcPct val="0"/>
              </a:spcAft>
              <a:buFontTx/>
              <a:buNone/>
              <a:defRPr/>
            </a:pPr>
            <a:r>
              <a:rPr lang="en-ZA" altLang="en-US" sz="1800" kern="0" dirty="0">
                <a:solidFill>
                  <a:prstClr val="white"/>
                </a:solidFill>
                <a:latin typeface="Arial" panose="020B0604020202020204" pitchFamily="34" charset="0"/>
              </a:rPr>
              <a:t>Life Healthcare views the Life College of Learning both as a responsible social investment in South Africa and as a strategy for addressing our own and the country’s needs for skilled nursing personnel. </a:t>
            </a:r>
          </a:p>
        </p:txBody>
      </p:sp>
      <p:sp>
        <p:nvSpPr>
          <p:cNvPr id="72" name="TextBox 5"/>
          <p:cNvSpPr txBox="1">
            <a:spLocks noChangeArrowheads="1"/>
          </p:cNvSpPr>
          <p:nvPr/>
        </p:nvSpPr>
        <p:spPr bwMode="auto">
          <a:xfrm>
            <a:off x="4572000" y="4124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buFontTx/>
              <a:buNone/>
            </a:pPr>
            <a:endParaRPr lang="en-ZA" altLang="en-US" sz="1800">
              <a:solidFill>
                <a:prstClr val="black"/>
              </a:solidFill>
              <a:latin typeface="Arial" panose="020B0604020202020204" pitchFamily="34" charset="0"/>
            </a:endParaRPr>
          </a:p>
        </p:txBody>
      </p:sp>
      <p:graphicFrame>
        <p:nvGraphicFramePr>
          <p:cNvPr id="7" name="Content Placeholder 3"/>
          <p:cNvGraphicFramePr>
            <a:graphicFrameLocks/>
          </p:cNvGraphicFramePr>
          <p:nvPr>
            <p:extLst>
              <p:ext uri="{D42A27DB-BD31-4B8C-83A1-F6EECF244321}">
                <p14:modId xmlns:p14="http://schemas.microsoft.com/office/powerpoint/2010/main" val="2374365879"/>
              </p:ext>
            </p:extLst>
          </p:nvPr>
        </p:nvGraphicFramePr>
        <p:xfrm>
          <a:off x="0" y="737634"/>
          <a:ext cx="12192000" cy="1965607"/>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376896224"/>
                    </a:ext>
                  </a:extLst>
                </a:gridCol>
              </a:tblGrid>
              <a:tr h="490344">
                <a:tc>
                  <a:txBody>
                    <a:bodyPr/>
                    <a:lstStyle/>
                    <a:p>
                      <a:pPr algn="ctr">
                        <a:spcAft>
                          <a:spcPts val="0"/>
                        </a:spcAft>
                      </a:pPr>
                      <a:r>
                        <a:rPr lang="en-ZA" sz="1400" b="1" kern="1200" dirty="0">
                          <a:solidFill>
                            <a:schemeClr val="bg1"/>
                          </a:solidFill>
                          <a:latin typeface="Arial" panose="020B0604020202020204" pitchFamily="34" charset="0"/>
                          <a:ea typeface="+mn-ea"/>
                          <a:cs typeface="Arial" panose="020B0604020202020204" pitchFamily="34" charset="0"/>
                        </a:rPr>
                        <a:t>What</a:t>
                      </a:r>
                      <a:r>
                        <a:rPr lang="en-ZA" sz="1400" b="1" kern="1200" baseline="0" dirty="0">
                          <a:solidFill>
                            <a:schemeClr val="bg1"/>
                          </a:solidFill>
                          <a:latin typeface="Arial" panose="020B0604020202020204" pitchFamily="34" charset="0"/>
                          <a:ea typeface="+mn-ea"/>
                          <a:cs typeface="Arial" panose="020B0604020202020204" pitchFamily="34" charset="0"/>
                        </a:rPr>
                        <a:t> is POPIA?</a:t>
                      </a:r>
                      <a:endParaRPr lang="en-ZA" sz="1400" b="1" kern="1200" dirty="0">
                        <a:solidFill>
                          <a:schemeClr val="bg1"/>
                        </a:solidFill>
                        <a:latin typeface="Arial" panose="020B0604020202020204" pitchFamily="34" charset="0"/>
                        <a:ea typeface="+mn-ea"/>
                        <a:cs typeface="Arial" panose="020B0604020202020204" pitchFamily="34" charset="0"/>
                      </a:endParaRPr>
                    </a:p>
                  </a:txBody>
                  <a:tcPr marT="45725" marB="45725" anchor="ctr">
                    <a:lnB w="12700" cap="flat" cmpd="sng" algn="ctr">
                      <a:solidFill>
                        <a:schemeClr val="bg1">
                          <a:lumMod val="85000"/>
                        </a:schemeClr>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496873775"/>
                  </a:ext>
                </a:extLst>
              </a:tr>
              <a:tr h="892054">
                <a:tc>
                  <a:txBody>
                    <a:bodyPr/>
                    <a:lstStyle/>
                    <a:p>
                      <a:pPr marL="171450" indent="-171450" algn="just" defTabSz="914400" rtl="0" eaLnBrk="1" latinLnBrk="0" hangingPunct="1">
                        <a:spcAft>
                          <a:spcPts val="0"/>
                        </a:spcAft>
                        <a:buFont typeface="Arial" panose="020B0604020202020204" pitchFamily="34" charset="0"/>
                        <a:buChar char="•"/>
                      </a:pPr>
                      <a:r>
                        <a:rPr lang="en-ZA" sz="1200" b="1" kern="1200" baseline="0" dirty="0">
                          <a:solidFill>
                            <a:schemeClr val="accent1">
                              <a:lumMod val="50000"/>
                            </a:schemeClr>
                          </a:solidFill>
                          <a:latin typeface="Arial" panose="020B0604020202020204" pitchFamily="34" charset="0"/>
                          <a:ea typeface="+mn-ea"/>
                          <a:cs typeface="Arial" panose="020B0604020202020204" pitchFamily="34" charset="0"/>
                        </a:rPr>
                        <a:t>POPIA is a new law to ensure entities and people who use other people’s information do so in a responsible way respecting the privacy of the information we access and use</a:t>
                      </a:r>
                    </a:p>
                    <a:p>
                      <a:pPr marL="0" indent="0" algn="just" defTabSz="914400" rtl="0" eaLnBrk="1" latinLnBrk="0" hangingPunct="1">
                        <a:spcAft>
                          <a:spcPts val="0"/>
                        </a:spcAft>
                        <a:buFont typeface="Arial" panose="020B0604020202020204" pitchFamily="34" charset="0"/>
                        <a:buNone/>
                      </a:pPr>
                      <a:r>
                        <a:rPr lang="en-ZA" sz="1200" b="1" kern="1200" baseline="0" dirty="0">
                          <a:solidFill>
                            <a:schemeClr val="accent1">
                              <a:lumMod val="50000"/>
                            </a:schemeClr>
                          </a:solidFill>
                          <a:latin typeface="Arial" panose="020B0604020202020204" pitchFamily="34" charset="0"/>
                          <a:ea typeface="+mn-ea"/>
                          <a:cs typeface="Arial" panose="020B0604020202020204" pitchFamily="34" charset="0"/>
                        </a:rPr>
                        <a:t>    What is personal information?</a:t>
                      </a:r>
                    </a:p>
                    <a:p>
                      <a:pPr marL="171450" indent="-171450" algn="just" defTabSz="914400" rtl="0" eaLnBrk="1" latinLnBrk="0" hangingPunct="1">
                        <a:spcAft>
                          <a:spcPts val="0"/>
                        </a:spcAft>
                        <a:buFont typeface="Arial" panose="020B0604020202020204" pitchFamily="34" charset="0"/>
                        <a:buChar char="•"/>
                      </a:pPr>
                      <a:r>
                        <a:rPr lang="en-ZA" sz="1200" b="1" kern="1200" baseline="0" dirty="0">
                          <a:solidFill>
                            <a:schemeClr val="accent1">
                              <a:lumMod val="50000"/>
                            </a:schemeClr>
                          </a:solidFill>
                          <a:latin typeface="Arial" panose="020B0604020202020204" pitchFamily="34" charset="0"/>
                          <a:ea typeface="+mn-ea"/>
                          <a:cs typeface="Arial" panose="020B0604020202020204" pitchFamily="34" charset="0"/>
                        </a:rPr>
                        <a:t>Any information about a person or company that is not publically available.</a:t>
                      </a:r>
                    </a:p>
                  </a:txBody>
                  <a:tcPr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15422234"/>
                  </a:ext>
                </a:extLst>
              </a:tr>
              <a:tr h="583209">
                <a:tc>
                  <a:txBody>
                    <a:bodyPr/>
                    <a:lstStyle/>
                    <a:p>
                      <a:pPr marL="171450" indent="-171450" algn="just" defTabSz="914400" rtl="0" eaLnBrk="1" latinLnBrk="0" hangingPunct="1">
                        <a:spcAft>
                          <a:spcPts val="0"/>
                        </a:spcAft>
                        <a:buFont typeface="Arial" panose="020B0604020202020204" pitchFamily="34" charset="0"/>
                        <a:buChar char="•"/>
                      </a:pPr>
                      <a:r>
                        <a:rPr lang="en-ZA" sz="1200" b="1" kern="1200" baseline="0" dirty="0">
                          <a:solidFill>
                            <a:schemeClr val="accent1">
                              <a:lumMod val="50000"/>
                            </a:schemeClr>
                          </a:solidFill>
                          <a:latin typeface="Arial" panose="020B0604020202020204" pitchFamily="34" charset="0"/>
                          <a:ea typeface="+mn-ea"/>
                          <a:cs typeface="Arial" panose="020B0604020202020204" pitchFamily="34" charset="0"/>
                        </a:rPr>
                        <a:t>If you are aware of personal information being accessed by an unauthorised party immediately </a:t>
                      </a:r>
                      <a:r>
                        <a:rPr lang="en-ZA" sz="1200" b="1" u="sng" kern="1200" baseline="0" dirty="0">
                          <a:solidFill>
                            <a:schemeClr val="accent1">
                              <a:lumMod val="50000"/>
                            </a:schemeClr>
                          </a:solidFill>
                          <a:latin typeface="Arial" panose="020B0604020202020204" pitchFamily="34" charset="0"/>
                          <a:ea typeface="+mn-ea"/>
                          <a:cs typeface="Arial" panose="020B0604020202020204" pitchFamily="34" charset="0"/>
                        </a:rPr>
                        <a:t>report the breach to the Group Information officer, Michael </a:t>
                      </a:r>
                      <a:r>
                        <a:rPr lang="en-ZA" sz="1200" b="1" u="sng" kern="1200" baseline="0" dirty="0" err="1">
                          <a:solidFill>
                            <a:schemeClr val="accent1">
                              <a:lumMod val="50000"/>
                            </a:schemeClr>
                          </a:solidFill>
                          <a:latin typeface="Arial" panose="020B0604020202020204" pitchFamily="34" charset="0"/>
                          <a:ea typeface="+mn-ea"/>
                          <a:cs typeface="Arial" panose="020B0604020202020204" pitchFamily="34" charset="0"/>
                        </a:rPr>
                        <a:t>Dorfan</a:t>
                      </a:r>
                      <a:r>
                        <a:rPr lang="en-ZA" sz="1200" b="1" u="sng" kern="1200" baseline="0" dirty="0">
                          <a:solidFill>
                            <a:schemeClr val="accent1">
                              <a:lumMod val="50000"/>
                            </a:schemeClr>
                          </a:solidFill>
                          <a:latin typeface="Arial" panose="020B0604020202020204" pitchFamily="34" charset="0"/>
                          <a:ea typeface="+mn-ea"/>
                          <a:cs typeface="Arial" panose="020B0604020202020204" pitchFamily="34" charset="0"/>
                        </a:rPr>
                        <a:t> on  +27 11 2199232</a:t>
                      </a:r>
                    </a:p>
                  </a:txBody>
                  <a:tcPr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10352088"/>
                  </a:ext>
                </a:extLst>
              </a:tr>
            </a:tbl>
          </a:graphicData>
        </a:graphic>
      </p:graphicFrame>
      <p:graphicFrame>
        <p:nvGraphicFramePr>
          <p:cNvPr id="9" name="Content Placeholder 3"/>
          <p:cNvGraphicFramePr>
            <a:graphicFrameLocks/>
          </p:cNvGraphicFramePr>
          <p:nvPr>
            <p:extLst>
              <p:ext uri="{D42A27DB-BD31-4B8C-83A1-F6EECF244321}">
                <p14:modId xmlns:p14="http://schemas.microsoft.com/office/powerpoint/2010/main" val="419875689"/>
              </p:ext>
            </p:extLst>
          </p:nvPr>
        </p:nvGraphicFramePr>
        <p:xfrm>
          <a:off x="0" y="2703240"/>
          <a:ext cx="12192000" cy="4154760"/>
        </p:xfrm>
        <a:graphic>
          <a:graphicData uri="http://schemas.openxmlformats.org/drawingml/2006/table">
            <a:tbl>
              <a:tblPr firstRow="1" bandRow="1">
                <a:tableStyleId>{5C22544A-7EE6-4342-B048-85BDC9FD1C3A}</a:tableStyleId>
              </a:tblPr>
              <a:tblGrid>
                <a:gridCol w="12192000">
                  <a:extLst>
                    <a:ext uri="{9D8B030D-6E8A-4147-A177-3AD203B41FA5}">
                      <a16:colId xmlns:a16="http://schemas.microsoft.com/office/drawing/2014/main" val="2376896224"/>
                    </a:ext>
                  </a:extLst>
                </a:gridCol>
              </a:tblGrid>
              <a:tr h="538757">
                <a:tc>
                  <a:txBody>
                    <a:bodyPr/>
                    <a:lstStyle/>
                    <a:p>
                      <a:pPr algn="ctr"/>
                      <a:r>
                        <a:rPr lang="en-ZA" sz="1400" b="1" kern="1200" dirty="0">
                          <a:solidFill>
                            <a:schemeClr val="bg1"/>
                          </a:solidFill>
                          <a:latin typeface="Arial" panose="020B0604020202020204" pitchFamily="34" charset="0"/>
                          <a:ea typeface="+mn-ea"/>
                          <a:cs typeface="Arial" panose="020B0604020202020204" pitchFamily="34" charset="0"/>
                        </a:rPr>
                        <a:t>What</a:t>
                      </a:r>
                      <a:r>
                        <a:rPr lang="en-ZA" sz="1400" b="1" kern="1200" baseline="0" dirty="0">
                          <a:solidFill>
                            <a:schemeClr val="bg1"/>
                          </a:solidFill>
                          <a:latin typeface="Arial" panose="020B0604020202020204" pitchFamily="34" charset="0"/>
                          <a:ea typeface="+mn-ea"/>
                          <a:cs typeface="Arial" panose="020B0604020202020204" pitchFamily="34" charset="0"/>
                        </a:rPr>
                        <a:t> is expected of me?</a:t>
                      </a:r>
                      <a:endParaRPr lang="en-ZA" sz="1400" b="1" kern="1200" dirty="0">
                        <a:solidFill>
                          <a:schemeClr val="bg1"/>
                        </a:solidFill>
                        <a:latin typeface="Arial" panose="020B0604020202020204" pitchFamily="34" charset="0"/>
                        <a:ea typeface="+mn-ea"/>
                        <a:cs typeface="Arial" panose="020B0604020202020204" pitchFamily="34" charset="0"/>
                      </a:endParaRPr>
                    </a:p>
                  </a:txBody>
                  <a:tcPr marT="45725" marB="45725" anchor="ctr">
                    <a:lnB w="12700" cap="flat" cmpd="sng" algn="ctr">
                      <a:solidFill>
                        <a:schemeClr val="bg1">
                          <a:lumMod val="85000"/>
                        </a:schemeClr>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3496873775"/>
                  </a:ext>
                </a:extLst>
              </a:tr>
              <a:tr h="3616003">
                <a:tc>
                  <a:txBody>
                    <a:bodyPr/>
                    <a:lstStyle/>
                    <a:p>
                      <a:pPr marL="285750" indent="-285750" algn="just">
                        <a:spcAft>
                          <a:spcPts val="600"/>
                        </a:spcAft>
                        <a:buFont typeface="Courier New" panose="02070309020205020404" pitchFamily="49" charset="0"/>
                        <a:buChar char="o"/>
                      </a:pPr>
                      <a:r>
                        <a:rPr lang="en-ZA" sz="1200" b="1" dirty="0">
                          <a:solidFill>
                            <a:schemeClr val="accent1">
                              <a:lumMod val="50000"/>
                            </a:schemeClr>
                          </a:solidFill>
                          <a:latin typeface="Arial" panose="020B0604020202020204" pitchFamily="34" charset="0"/>
                          <a:cs typeface="Arial" panose="020B0604020202020204" pitchFamily="34" charset="0"/>
                        </a:rPr>
                        <a:t>When collecting personal information notify why you need it.</a:t>
                      </a:r>
                    </a:p>
                    <a:p>
                      <a:pPr marL="285750" indent="-285750" algn="just">
                        <a:spcAft>
                          <a:spcPts val="600"/>
                        </a:spcAft>
                        <a:buFont typeface="Courier New" panose="02070309020205020404" pitchFamily="49" charset="0"/>
                        <a:buChar char="o"/>
                      </a:pPr>
                      <a:r>
                        <a:rPr lang="en-ZA" sz="1200" b="1" dirty="0">
                          <a:solidFill>
                            <a:schemeClr val="accent1">
                              <a:lumMod val="50000"/>
                            </a:schemeClr>
                          </a:solidFill>
                          <a:latin typeface="Arial" panose="020B0604020202020204" pitchFamily="34" charset="0"/>
                          <a:cs typeface="Arial" panose="020B0604020202020204" pitchFamily="34" charset="0"/>
                        </a:rPr>
                        <a:t>If you collect personal information from another source, in most cases let the data subject know you are collecting/using their information, explain how you are getting it and what you will be using it for.</a:t>
                      </a:r>
                    </a:p>
                    <a:p>
                      <a:pPr marL="285750" indent="-285750" algn="just">
                        <a:spcAft>
                          <a:spcPts val="600"/>
                        </a:spcAft>
                        <a:buFont typeface="Courier New" panose="02070309020205020404" pitchFamily="49" charset="0"/>
                        <a:buChar char="o"/>
                      </a:pPr>
                      <a:r>
                        <a:rPr lang="en-ZA" sz="1200" b="1" dirty="0">
                          <a:solidFill>
                            <a:schemeClr val="accent1">
                              <a:lumMod val="50000"/>
                            </a:schemeClr>
                          </a:solidFill>
                          <a:latin typeface="Arial" panose="020B0604020202020204" pitchFamily="34" charset="0"/>
                          <a:cs typeface="Arial" panose="020B0604020202020204" pitchFamily="34" charset="0"/>
                        </a:rPr>
                        <a:t>Once information has been collected, and you access it as an authorised recipient, at all times keep the information away from people who are not authorised to access it, examples of safeguards could include:</a:t>
                      </a:r>
                    </a:p>
                    <a:p>
                      <a:pPr marL="0" indent="0" algn="just">
                        <a:spcAft>
                          <a:spcPts val="600"/>
                        </a:spcAft>
                        <a:buFont typeface="Courier New" panose="02070309020205020404" pitchFamily="49" charset="0"/>
                        <a:buNone/>
                      </a:pPr>
                      <a:r>
                        <a:rPr lang="en-ZA" sz="1200" b="1" dirty="0">
                          <a:solidFill>
                            <a:schemeClr val="accent1">
                              <a:lumMod val="50000"/>
                            </a:schemeClr>
                          </a:solidFill>
                          <a:latin typeface="Arial" panose="020B0604020202020204" pitchFamily="34" charset="0"/>
                          <a:cs typeface="Arial" panose="020B0604020202020204" pitchFamily="34" charset="0"/>
                        </a:rPr>
                        <a:t>1. Physical – locking it away.  </a:t>
                      </a:r>
                    </a:p>
                    <a:p>
                      <a:pPr marL="0" indent="0" algn="just">
                        <a:spcAft>
                          <a:spcPts val="600"/>
                        </a:spcAft>
                        <a:buFont typeface="Courier New" panose="02070309020205020404" pitchFamily="49" charset="0"/>
                        <a:buNone/>
                      </a:pPr>
                      <a:r>
                        <a:rPr lang="en-ZA" sz="1200" b="1" dirty="0">
                          <a:solidFill>
                            <a:schemeClr val="accent1">
                              <a:lumMod val="50000"/>
                            </a:schemeClr>
                          </a:solidFill>
                          <a:latin typeface="Arial" panose="020B0604020202020204" pitchFamily="34" charset="0"/>
                          <a:cs typeface="Arial" panose="020B0604020202020204" pitchFamily="34" charset="0"/>
                        </a:rPr>
                        <a:t>2. Administrative – adhering to information handling  policies</a:t>
                      </a:r>
                    </a:p>
                    <a:p>
                      <a:pPr marL="0" indent="0" algn="just">
                        <a:spcAft>
                          <a:spcPts val="600"/>
                        </a:spcAft>
                        <a:buFont typeface="Courier New" panose="02070309020205020404" pitchFamily="49" charset="0"/>
                        <a:buNone/>
                      </a:pPr>
                      <a:r>
                        <a:rPr lang="en-ZA" sz="1200" b="1" dirty="0">
                          <a:solidFill>
                            <a:schemeClr val="accent1">
                              <a:lumMod val="50000"/>
                            </a:schemeClr>
                          </a:solidFill>
                          <a:latin typeface="Arial" panose="020B0604020202020204" pitchFamily="34" charset="0"/>
                          <a:cs typeface="Arial" panose="020B0604020202020204" pitchFamily="34" charset="0"/>
                        </a:rPr>
                        <a:t>3. Technical – Password protect or encrypt the information if it is classified as sensitive, or de-identify it so it cannot be traced back to a person.</a:t>
                      </a:r>
                    </a:p>
                    <a:p>
                      <a:pPr marL="0" indent="0" algn="just">
                        <a:spcAft>
                          <a:spcPts val="600"/>
                        </a:spcAft>
                        <a:buFont typeface="Courier New" panose="02070309020205020404" pitchFamily="49" charset="0"/>
                        <a:buNone/>
                      </a:pPr>
                      <a:r>
                        <a:rPr lang="en-ZA" sz="1200" b="1" dirty="0">
                          <a:solidFill>
                            <a:schemeClr val="accent1">
                              <a:lumMod val="50000"/>
                            </a:schemeClr>
                          </a:solidFill>
                          <a:latin typeface="Arial" panose="020B0604020202020204" pitchFamily="34" charset="0"/>
                          <a:cs typeface="Arial" panose="020B0604020202020204" pitchFamily="34" charset="0"/>
                        </a:rPr>
                        <a:t>4. Destroy the information if it is no longer required or needed for its business or any legal purpose.</a:t>
                      </a:r>
                    </a:p>
                    <a:p>
                      <a:pPr marL="285750" indent="-285750" algn="just">
                        <a:spcAft>
                          <a:spcPts val="600"/>
                        </a:spcAft>
                        <a:buFont typeface="Courier New" panose="02070309020205020404" pitchFamily="49" charset="0"/>
                        <a:buChar char="o"/>
                      </a:pPr>
                      <a:r>
                        <a:rPr lang="en-ZA" sz="1200" b="1" dirty="0">
                          <a:solidFill>
                            <a:schemeClr val="accent1">
                              <a:lumMod val="50000"/>
                            </a:schemeClr>
                          </a:solidFill>
                          <a:latin typeface="Arial" panose="020B0604020202020204" pitchFamily="34" charset="0"/>
                          <a:cs typeface="Arial" panose="020B0604020202020204" pitchFamily="34" charset="0"/>
                        </a:rPr>
                        <a:t>You need to be careful and avoid communicating information in a way that is not secure – do not take private pictures without permission, and do not store other sensitive personal information on non-business approved devices and or cell phones that are not secure.</a:t>
                      </a:r>
                    </a:p>
                    <a:p>
                      <a:pPr marL="285750" indent="-285750" algn="just">
                        <a:spcAft>
                          <a:spcPts val="600"/>
                        </a:spcAft>
                        <a:buFont typeface="Courier New" panose="02070309020205020404" pitchFamily="49" charset="0"/>
                        <a:buChar char="o"/>
                      </a:pPr>
                      <a:r>
                        <a:rPr lang="en-ZA" sz="1200" b="1" dirty="0">
                          <a:solidFill>
                            <a:schemeClr val="accent1">
                              <a:lumMod val="50000"/>
                            </a:schemeClr>
                          </a:solidFill>
                          <a:latin typeface="Arial" panose="020B0604020202020204" pitchFamily="34" charset="0"/>
                          <a:cs typeface="Arial" panose="020B0604020202020204" pitchFamily="34" charset="0"/>
                        </a:rPr>
                        <a:t>Be careful and do not discuss or remove information obtained during the course of your work, be it through verbal conversations and never post personal information on social media.</a:t>
                      </a:r>
                    </a:p>
                    <a:p>
                      <a:pPr marL="285750" indent="-285750" algn="just">
                        <a:spcAft>
                          <a:spcPts val="600"/>
                        </a:spcAft>
                        <a:buFont typeface="Courier New" panose="02070309020205020404" pitchFamily="49" charset="0"/>
                        <a:buChar char="o"/>
                      </a:pPr>
                      <a:r>
                        <a:rPr lang="en-ZA" sz="1200" b="1" u="sng" dirty="0">
                          <a:solidFill>
                            <a:schemeClr val="accent1">
                              <a:lumMod val="50000"/>
                            </a:schemeClr>
                          </a:solidFill>
                          <a:latin typeface="Arial" panose="020B0604020202020204" pitchFamily="34" charset="0"/>
                          <a:cs typeface="Arial" panose="020B0604020202020204" pitchFamily="34" charset="0"/>
                        </a:rPr>
                        <a:t>Where you share information with another authorised person please ensure they are aware of and apply </a:t>
                      </a:r>
                      <a:r>
                        <a:rPr lang="en-ZA" sz="1200" b="1" u="sng">
                          <a:solidFill>
                            <a:schemeClr val="accent1">
                              <a:lumMod val="50000"/>
                            </a:schemeClr>
                          </a:solidFill>
                          <a:latin typeface="Arial" panose="020B0604020202020204" pitchFamily="34" charset="0"/>
                          <a:cs typeface="Arial" panose="020B0604020202020204" pitchFamily="34" charset="0"/>
                        </a:rPr>
                        <a:t>the POPIA </a:t>
                      </a:r>
                      <a:r>
                        <a:rPr lang="en-ZA" sz="1200" b="1" u="sng" dirty="0">
                          <a:solidFill>
                            <a:schemeClr val="accent1">
                              <a:lumMod val="50000"/>
                            </a:schemeClr>
                          </a:solidFill>
                          <a:latin typeface="Arial" panose="020B0604020202020204" pitchFamily="34" charset="0"/>
                          <a:cs typeface="Arial" panose="020B0604020202020204" pitchFamily="34" charset="0"/>
                        </a:rPr>
                        <a:t>conditions too</a:t>
                      </a:r>
                      <a:r>
                        <a:rPr lang="en-ZA" sz="1200" b="1" dirty="0">
                          <a:solidFill>
                            <a:schemeClr val="accent1">
                              <a:lumMod val="50000"/>
                            </a:schemeClr>
                          </a:solidFill>
                          <a:latin typeface="Arial" panose="020B0604020202020204" pitchFamily="34" charset="0"/>
                          <a:cs typeface="Arial" panose="020B0604020202020204" pitchFamily="34" charset="0"/>
                        </a:rPr>
                        <a:t>!</a:t>
                      </a:r>
                    </a:p>
                  </a:txBody>
                  <a:tcPr marT="45725" marB="45725" anchor="ctr">
                    <a:lnL w="12700" cap="flat" cmpd="sng" algn="ctr">
                      <a:solidFill>
                        <a:schemeClr val="bg1">
                          <a:lumMod val="85000"/>
                        </a:schemeClr>
                      </a:solidFill>
                      <a:prstDash val="solid"/>
                      <a:round/>
                      <a:headEnd type="none" w="med" len="med"/>
                      <a:tailEnd type="none" w="med" len="med"/>
                    </a:lnL>
                    <a:lnR w="12700" cap="flat" cmpd="sng" algn="ctr">
                      <a:solidFill>
                        <a:schemeClr val="bg1">
                          <a:lumMod val="85000"/>
                        </a:schemeClr>
                      </a:solidFill>
                      <a:prstDash val="solid"/>
                      <a:round/>
                      <a:headEnd type="none" w="med" len="med"/>
                      <a:tailEnd type="none" w="med" len="med"/>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115422234"/>
                  </a:ext>
                </a:extLst>
              </a:tr>
            </a:tbl>
          </a:graphicData>
        </a:graphic>
      </p:graphicFrame>
    </p:spTree>
    <p:extLst>
      <p:ext uri="{BB962C8B-B14F-4D97-AF65-F5344CB8AC3E}">
        <p14:creationId xmlns:p14="http://schemas.microsoft.com/office/powerpoint/2010/main" val="73081292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p:cNvPicPr>
            <a:picLocks noGrp="1" noChangeAspect="1"/>
          </p:cNvPicPr>
          <p:nvPr>
            <p:ph type="pic" sz="quarter" idx="18"/>
          </p:nvPr>
        </p:nvPicPr>
        <p:blipFill>
          <a:blip r:embed="rId3" cstate="email">
            <a:extLst>
              <a:ext uri="{28A0092B-C50C-407E-A947-70E740481C1C}">
                <a14:useLocalDpi xmlns:a14="http://schemas.microsoft.com/office/drawing/2010/main"/>
              </a:ext>
            </a:extLst>
          </a:blip>
          <a:srcRect/>
          <a:stretch>
            <a:fillRect/>
          </a:stretch>
        </p:blipFill>
        <p:spPr/>
      </p:pic>
      <p:pic>
        <p:nvPicPr>
          <p:cNvPr id="11" name="Picture Placeholder 10"/>
          <p:cNvPicPr>
            <a:picLocks noGrp="1" noChangeAspect="1"/>
          </p:cNvPicPr>
          <p:nvPr>
            <p:ph type="pic" sz="quarter" idx="19"/>
          </p:nvPr>
        </p:nvPicPr>
        <p:blipFill>
          <a:blip r:embed="rId4" cstate="email">
            <a:extLst>
              <a:ext uri="{28A0092B-C50C-407E-A947-70E740481C1C}">
                <a14:useLocalDpi xmlns:a14="http://schemas.microsoft.com/office/drawing/2010/main"/>
              </a:ext>
            </a:extLst>
          </a:blip>
          <a:srcRect/>
          <a:stretch>
            <a:fillRect/>
          </a:stretch>
        </p:blipFill>
        <p:spPr/>
      </p:pic>
      <p:pic>
        <p:nvPicPr>
          <p:cNvPr id="12" name="Picture Placeholder 11"/>
          <p:cNvPicPr>
            <a:picLocks noGrp="1" noChangeAspect="1"/>
          </p:cNvPicPr>
          <p:nvPr>
            <p:ph type="pic" sz="quarter" idx="20"/>
          </p:nvPr>
        </p:nvPicPr>
        <p:blipFill>
          <a:blip r:embed="rId5" cstate="email">
            <a:extLst>
              <a:ext uri="{28A0092B-C50C-407E-A947-70E740481C1C}">
                <a14:useLocalDpi xmlns:a14="http://schemas.microsoft.com/office/drawing/2010/main"/>
              </a:ext>
            </a:extLst>
          </a:blip>
          <a:srcRect/>
          <a:stretch>
            <a:fillRect/>
          </a:stretch>
        </p:blipFill>
        <p:spPr/>
      </p:pic>
      <p:pic>
        <p:nvPicPr>
          <p:cNvPr id="13" name="Picture Placeholder 12"/>
          <p:cNvPicPr>
            <a:picLocks noGrp="1" noChangeAspect="1"/>
          </p:cNvPicPr>
          <p:nvPr>
            <p:ph type="pic" sz="quarter" idx="21"/>
          </p:nvPr>
        </p:nvPicPr>
        <p:blipFill>
          <a:blip r:embed="rId6" cstate="email">
            <a:extLst>
              <a:ext uri="{28A0092B-C50C-407E-A947-70E740481C1C}">
                <a14:useLocalDpi xmlns:a14="http://schemas.microsoft.com/office/drawing/2010/main"/>
              </a:ext>
            </a:extLst>
          </a:blip>
          <a:srcRect/>
          <a:stretch>
            <a:fillRect/>
          </a:stretch>
        </p:blipFill>
        <p:spPr/>
      </p:pic>
      <p:sp>
        <p:nvSpPr>
          <p:cNvPr id="3" name="TextBox 2"/>
          <p:cNvSpPr txBox="1"/>
          <p:nvPr/>
        </p:nvSpPr>
        <p:spPr>
          <a:xfrm>
            <a:off x="1031966" y="1959429"/>
            <a:ext cx="4140877" cy="1107996"/>
          </a:xfrm>
          <a:prstGeom prst="rect">
            <a:avLst/>
          </a:prstGeom>
          <a:noFill/>
        </p:spPr>
        <p:txBody>
          <a:bodyPr wrap="none" rtlCol="0">
            <a:spAutoFit/>
          </a:bodyPr>
          <a:lstStyle/>
          <a:p>
            <a:r>
              <a:rPr lang="en-ZA" sz="6600" dirty="0">
                <a:solidFill>
                  <a:schemeClr val="bg1"/>
                </a:solidFill>
                <a:latin typeface="Arial" panose="020B0604020202020204" pitchFamily="34" charset="0"/>
                <a:ea typeface=".Helvetica Neue Interface" panose="02000503000000090004" pitchFamily="2" charset="0"/>
                <a:cs typeface="Arial" panose="020B0604020202020204" pitchFamily="34" charset="0"/>
              </a:rPr>
              <a:t>Thank you</a:t>
            </a:r>
          </a:p>
        </p:txBody>
      </p:sp>
    </p:spTree>
    <p:extLst>
      <p:ext uri="{BB962C8B-B14F-4D97-AF65-F5344CB8AC3E}">
        <p14:creationId xmlns:p14="http://schemas.microsoft.com/office/powerpoint/2010/main" val="4096605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31965" y="198448"/>
            <a:ext cx="11393598" cy="420835"/>
          </a:xfrm>
        </p:spPr>
        <p:txBody>
          <a:bodyPr/>
          <a:lstStyle/>
          <a:p>
            <a:r>
              <a:rPr lang="en-US" b="1" dirty="0"/>
              <a:t>PURPOSE </a:t>
            </a:r>
            <a:r>
              <a:rPr lang="en-US" b="1" dirty="0" smtClean="0"/>
              <a:t>OF THE ACT</a:t>
            </a:r>
            <a:endParaRPr lang="en-US" b="1" dirty="0"/>
          </a:p>
        </p:txBody>
      </p:sp>
      <p:sp>
        <p:nvSpPr>
          <p:cNvPr id="11" name="Rectangle 10"/>
          <p:cNvSpPr/>
          <p:nvPr/>
        </p:nvSpPr>
        <p:spPr>
          <a:xfrm>
            <a:off x="257507" y="3725417"/>
            <a:ext cx="1584871" cy="2036670"/>
          </a:xfrm>
          <a:prstGeom prst="rect">
            <a:avLst/>
          </a:prstGeom>
          <a:solidFill>
            <a:schemeClr val="accent1">
              <a:lumMod val="5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latin typeface="Century Gothic" panose="020B0502020202020204" pitchFamily="34" charset="0"/>
                <a:cs typeface="Arial" panose="020B0604020202020204" pitchFamily="34" charset="0"/>
              </a:rPr>
              <a:t>Interpretation of this Act</a:t>
            </a:r>
            <a:endParaRPr lang="en-ZA" sz="1600" b="1" dirty="0">
              <a:latin typeface="Century Gothic" panose="020B0502020202020204" pitchFamily="34" charset="0"/>
              <a:cs typeface="Arial" panose="020B0604020202020204" pitchFamily="34" charset="0"/>
            </a:endParaRPr>
          </a:p>
        </p:txBody>
      </p:sp>
      <p:sp>
        <p:nvSpPr>
          <p:cNvPr id="12" name="Rectangle 11"/>
          <p:cNvSpPr/>
          <p:nvPr/>
        </p:nvSpPr>
        <p:spPr>
          <a:xfrm>
            <a:off x="1842378" y="3725417"/>
            <a:ext cx="7056784" cy="2036670"/>
          </a:xfrm>
          <a:prstGeom prst="rect">
            <a:avLst/>
          </a:prstGeom>
          <a:solidFill>
            <a:schemeClr val="accent1">
              <a:lumMod val="20000"/>
              <a:lumOff val="8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Any person applying this Act must interpret its provisions:-</a:t>
            </a:r>
          </a:p>
          <a:p>
            <a:pPr marL="742950" lvl="1" indent="-285750">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To give effect to its primary objectives</a:t>
            </a:r>
          </a:p>
          <a:p>
            <a:pPr marL="742950" lvl="1" indent="-285750">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In compliance with the Constitution; and</a:t>
            </a:r>
          </a:p>
          <a:p>
            <a:pPr marL="742950" lvl="1" indent="-285750">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In compliance with the public International Law obligations of the Republic</a:t>
            </a:r>
          </a:p>
        </p:txBody>
      </p:sp>
      <p:sp>
        <p:nvSpPr>
          <p:cNvPr id="13" name="Rectangle 12"/>
          <p:cNvSpPr/>
          <p:nvPr/>
        </p:nvSpPr>
        <p:spPr>
          <a:xfrm>
            <a:off x="255291" y="1125091"/>
            <a:ext cx="1584871" cy="2447925"/>
          </a:xfrm>
          <a:prstGeom prst="rect">
            <a:avLst/>
          </a:prstGeom>
          <a:solidFill>
            <a:schemeClr val="accent1">
              <a:lumMod val="5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latin typeface="Century Gothic" panose="020B0502020202020204" pitchFamily="34" charset="0"/>
                <a:cs typeface="Arial" panose="020B0604020202020204" pitchFamily="34" charset="0"/>
              </a:rPr>
              <a:t>Purpose of the Act</a:t>
            </a:r>
            <a:endParaRPr lang="en-ZA" sz="1600" b="1" dirty="0">
              <a:latin typeface="Century Gothic" panose="020B0502020202020204" pitchFamily="34" charset="0"/>
              <a:cs typeface="Arial" panose="020B0604020202020204" pitchFamily="34" charset="0"/>
            </a:endParaRPr>
          </a:p>
        </p:txBody>
      </p:sp>
      <p:sp>
        <p:nvSpPr>
          <p:cNvPr id="14" name="Rectangle 13"/>
          <p:cNvSpPr/>
          <p:nvPr/>
        </p:nvSpPr>
        <p:spPr>
          <a:xfrm>
            <a:off x="1840162" y="1125091"/>
            <a:ext cx="7056784" cy="2447925"/>
          </a:xfrm>
          <a:prstGeom prst="rect">
            <a:avLst/>
          </a:prstGeom>
          <a:solidFill>
            <a:schemeClr val="accent1">
              <a:lumMod val="20000"/>
              <a:lumOff val="8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To advance economic development, social justice, labour, peace and the democratisation of the workplace</a:t>
            </a:r>
          </a:p>
        </p:txBody>
      </p:sp>
    </p:spTree>
    <p:extLst>
      <p:ext uri="{BB962C8B-B14F-4D97-AF65-F5344CB8AC3E}">
        <p14:creationId xmlns:p14="http://schemas.microsoft.com/office/powerpoint/2010/main" val="380563835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a:spLocks noGrp="1"/>
          </p:cNvSpPr>
          <p:nvPr>
            <p:ph type="title"/>
          </p:nvPr>
        </p:nvSpPr>
        <p:spPr>
          <a:xfrm>
            <a:off x="231965" y="198448"/>
            <a:ext cx="11393598" cy="420835"/>
          </a:xfrm>
        </p:spPr>
        <p:txBody>
          <a:bodyPr/>
          <a:lstStyle/>
          <a:p>
            <a:r>
              <a:rPr lang="en-US" b="1" dirty="0" smtClean="0"/>
              <a:t>LABOUR RELATIONS ACT</a:t>
            </a:r>
            <a:endParaRPr lang="en-US" b="1" dirty="0"/>
          </a:p>
        </p:txBody>
      </p:sp>
      <p:sp>
        <p:nvSpPr>
          <p:cNvPr id="13" name="Rectangle 12"/>
          <p:cNvSpPr/>
          <p:nvPr/>
        </p:nvSpPr>
        <p:spPr>
          <a:xfrm>
            <a:off x="255291" y="967563"/>
            <a:ext cx="1584871" cy="4922874"/>
          </a:xfrm>
          <a:prstGeom prst="rect">
            <a:avLst/>
          </a:prstGeom>
          <a:solidFill>
            <a:schemeClr val="accent1">
              <a:lumMod val="5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latin typeface="Century Gothic" panose="020B0502020202020204" pitchFamily="34" charset="0"/>
                <a:cs typeface="Arial" panose="020B0604020202020204" pitchFamily="34" charset="0"/>
              </a:rPr>
              <a:t>LABOUR RELATIONS IN CONTEXT</a:t>
            </a:r>
            <a:endParaRPr lang="en-ZA" sz="1600" b="1" dirty="0">
              <a:latin typeface="Century Gothic" panose="020B0502020202020204" pitchFamily="34" charset="0"/>
              <a:cs typeface="Arial" panose="020B0604020202020204" pitchFamily="34" charset="0"/>
            </a:endParaRPr>
          </a:p>
        </p:txBody>
      </p:sp>
      <p:sp>
        <p:nvSpPr>
          <p:cNvPr id="14" name="Rectangle 13"/>
          <p:cNvSpPr/>
          <p:nvPr/>
        </p:nvSpPr>
        <p:spPr>
          <a:xfrm>
            <a:off x="1840162" y="967563"/>
            <a:ext cx="8409624" cy="4922874"/>
          </a:xfrm>
          <a:prstGeom prst="rect">
            <a:avLst/>
          </a:prstGeom>
          <a:solidFill>
            <a:schemeClr val="accent1">
              <a:lumMod val="20000"/>
              <a:lumOff val="8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400" dirty="0">
                <a:solidFill>
                  <a:schemeClr val="tx1"/>
                </a:solidFill>
              </a:rPr>
              <a:t>Managing industrial relations in the workplace is regulated by the relevant </a:t>
            </a:r>
            <a:r>
              <a:rPr lang="en-US" sz="1400" dirty="0" err="1">
                <a:solidFill>
                  <a:schemeClr val="tx1"/>
                </a:solidFill>
              </a:rPr>
              <a:t>labour</a:t>
            </a:r>
            <a:r>
              <a:rPr lang="en-US" sz="1400" dirty="0">
                <a:solidFill>
                  <a:schemeClr val="tx1"/>
                </a:solidFill>
              </a:rPr>
              <a:t> legislation (</a:t>
            </a:r>
            <a:r>
              <a:rPr lang="en-US" sz="1400" dirty="0" err="1">
                <a:solidFill>
                  <a:schemeClr val="tx1"/>
                </a:solidFill>
              </a:rPr>
              <a:t>Labour</a:t>
            </a:r>
            <a:r>
              <a:rPr lang="en-US" sz="1400" dirty="0">
                <a:solidFill>
                  <a:schemeClr val="tx1"/>
                </a:solidFill>
              </a:rPr>
              <a:t> Relations Act, Basic Conditions of Employment Act, Employment Equity Act and Skills Development Act) in-company policies, procedures and protocols.</a:t>
            </a:r>
            <a:endParaRPr lang="en-ZA" sz="1400" dirty="0">
              <a:solidFill>
                <a:schemeClr val="tx1"/>
              </a:solidFill>
            </a:endParaRPr>
          </a:p>
          <a:p>
            <a:r>
              <a:rPr lang="en-US" sz="1400" dirty="0">
                <a:solidFill>
                  <a:schemeClr val="tx1"/>
                </a:solidFill>
              </a:rPr>
              <a:t> </a:t>
            </a:r>
            <a:endParaRPr lang="en-ZA" sz="1400" dirty="0">
              <a:solidFill>
                <a:schemeClr val="tx1"/>
              </a:solidFill>
            </a:endParaRPr>
          </a:p>
          <a:p>
            <a:r>
              <a:rPr lang="en-US" sz="1400" b="1" dirty="0">
                <a:solidFill>
                  <a:schemeClr val="tx1"/>
                </a:solidFill>
              </a:rPr>
              <a:t>The Basic Conditions of Employment Act:</a:t>
            </a:r>
            <a:endParaRPr lang="en-ZA" sz="1400" dirty="0">
              <a:solidFill>
                <a:schemeClr val="tx1"/>
              </a:solidFill>
            </a:endParaRPr>
          </a:p>
          <a:p>
            <a:pPr lvl="0"/>
            <a:r>
              <a:rPr lang="en-US" sz="1400" dirty="0">
                <a:solidFill>
                  <a:schemeClr val="tx1"/>
                </a:solidFill>
              </a:rPr>
              <a:t>Regulates the fair application of inter alia conditions related to:</a:t>
            </a:r>
            <a:endParaRPr lang="en-ZA" sz="1400" dirty="0">
              <a:solidFill>
                <a:schemeClr val="tx1"/>
              </a:solidFill>
            </a:endParaRPr>
          </a:p>
          <a:p>
            <a:pPr lvl="1"/>
            <a:r>
              <a:rPr lang="en-US" sz="1400" dirty="0">
                <a:solidFill>
                  <a:schemeClr val="tx1"/>
                </a:solidFill>
              </a:rPr>
              <a:t>Arrangements in terms of working time</a:t>
            </a:r>
            <a:endParaRPr lang="en-ZA" sz="1400" dirty="0">
              <a:solidFill>
                <a:schemeClr val="tx1"/>
              </a:solidFill>
            </a:endParaRPr>
          </a:p>
          <a:p>
            <a:pPr lvl="1"/>
            <a:r>
              <a:rPr lang="en-US" sz="1400" dirty="0">
                <a:solidFill>
                  <a:schemeClr val="tx1"/>
                </a:solidFill>
              </a:rPr>
              <a:t>Leave entitlements</a:t>
            </a:r>
            <a:endParaRPr lang="en-ZA" sz="1400" dirty="0">
              <a:solidFill>
                <a:schemeClr val="tx1"/>
              </a:solidFill>
            </a:endParaRPr>
          </a:p>
          <a:p>
            <a:pPr lvl="1"/>
            <a:r>
              <a:rPr lang="en-US" sz="1400" dirty="0">
                <a:solidFill>
                  <a:schemeClr val="tx1"/>
                </a:solidFill>
              </a:rPr>
              <a:t>Records of employment particulars and </a:t>
            </a:r>
            <a:endParaRPr lang="en-ZA" sz="1400" dirty="0">
              <a:solidFill>
                <a:schemeClr val="tx1"/>
              </a:solidFill>
            </a:endParaRPr>
          </a:p>
          <a:p>
            <a:pPr lvl="1"/>
            <a:r>
              <a:rPr lang="en-US" sz="1400" dirty="0">
                <a:solidFill>
                  <a:schemeClr val="tx1"/>
                </a:solidFill>
              </a:rPr>
              <a:t>Termination of employment.</a:t>
            </a:r>
            <a:endParaRPr lang="en-ZA" sz="1400" dirty="0">
              <a:solidFill>
                <a:schemeClr val="tx1"/>
              </a:solidFill>
            </a:endParaRPr>
          </a:p>
          <a:p>
            <a:r>
              <a:rPr lang="en-US" sz="1400" dirty="0">
                <a:solidFill>
                  <a:schemeClr val="tx1"/>
                </a:solidFill>
              </a:rPr>
              <a:t> </a:t>
            </a:r>
            <a:endParaRPr lang="en-ZA" sz="1400" dirty="0">
              <a:solidFill>
                <a:schemeClr val="tx1"/>
              </a:solidFill>
            </a:endParaRPr>
          </a:p>
          <a:p>
            <a:r>
              <a:rPr lang="en-US" sz="1400" b="1" dirty="0">
                <a:solidFill>
                  <a:schemeClr val="tx1"/>
                </a:solidFill>
              </a:rPr>
              <a:t>The Employment Equity Act:</a:t>
            </a:r>
            <a:endParaRPr lang="en-ZA" sz="1400" dirty="0">
              <a:solidFill>
                <a:schemeClr val="tx1"/>
              </a:solidFill>
            </a:endParaRPr>
          </a:p>
          <a:p>
            <a:pPr lvl="0"/>
            <a:r>
              <a:rPr lang="en-US" sz="1400" dirty="0">
                <a:solidFill>
                  <a:schemeClr val="tx1"/>
                </a:solidFill>
              </a:rPr>
              <a:t>Regulates the achievement of equity in the workplace by:</a:t>
            </a:r>
            <a:endParaRPr lang="en-ZA" sz="1400" dirty="0">
              <a:solidFill>
                <a:schemeClr val="tx1"/>
              </a:solidFill>
            </a:endParaRPr>
          </a:p>
          <a:p>
            <a:pPr lvl="1"/>
            <a:r>
              <a:rPr lang="en-US" sz="1400" dirty="0">
                <a:solidFill>
                  <a:schemeClr val="tx1"/>
                </a:solidFill>
              </a:rPr>
              <a:t>Promoting equal opportunity by eliminating unfair discrimination</a:t>
            </a:r>
            <a:endParaRPr lang="en-ZA" sz="1400" dirty="0">
              <a:solidFill>
                <a:schemeClr val="tx1"/>
              </a:solidFill>
            </a:endParaRPr>
          </a:p>
          <a:p>
            <a:pPr lvl="1"/>
            <a:r>
              <a:rPr lang="en-US" sz="1400" dirty="0">
                <a:solidFill>
                  <a:schemeClr val="tx1"/>
                </a:solidFill>
              </a:rPr>
              <a:t>Implementing affirmative action measures</a:t>
            </a:r>
            <a:endParaRPr lang="en-ZA" sz="1400" dirty="0">
              <a:solidFill>
                <a:schemeClr val="tx1"/>
              </a:solidFill>
            </a:endParaRPr>
          </a:p>
          <a:p>
            <a:r>
              <a:rPr lang="en-US" sz="1400" dirty="0">
                <a:solidFill>
                  <a:schemeClr val="tx1"/>
                </a:solidFill>
              </a:rPr>
              <a:t> </a:t>
            </a:r>
            <a:endParaRPr lang="en-ZA" sz="1400" dirty="0">
              <a:solidFill>
                <a:schemeClr val="tx1"/>
              </a:solidFill>
            </a:endParaRPr>
          </a:p>
          <a:p>
            <a:r>
              <a:rPr lang="en-US" sz="1400" b="1" dirty="0">
                <a:solidFill>
                  <a:schemeClr val="tx1"/>
                </a:solidFill>
              </a:rPr>
              <a:t>Skills Development Act:</a:t>
            </a:r>
            <a:endParaRPr lang="en-ZA" sz="1400" dirty="0">
              <a:solidFill>
                <a:schemeClr val="tx1"/>
              </a:solidFill>
            </a:endParaRPr>
          </a:p>
          <a:p>
            <a:pPr lvl="0"/>
            <a:r>
              <a:rPr lang="en-US" sz="1400" dirty="0">
                <a:solidFill>
                  <a:schemeClr val="tx1"/>
                </a:solidFill>
              </a:rPr>
              <a:t>Regulates the development of skills of the South African workforce.</a:t>
            </a:r>
            <a:endParaRPr lang="en-ZA" sz="1400" dirty="0">
              <a:solidFill>
                <a:schemeClr val="tx1"/>
              </a:solidFill>
            </a:endParaRPr>
          </a:p>
          <a:p>
            <a:r>
              <a:rPr lang="en-US" sz="1400" dirty="0">
                <a:solidFill>
                  <a:schemeClr val="tx1"/>
                </a:solidFill>
              </a:rPr>
              <a:t> </a:t>
            </a:r>
            <a:endParaRPr lang="en-ZA" sz="1400" dirty="0">
              <a:solidFill>
                <a:schemeClr val="tx1"/>
              </a:solidFill>
            </a:endParaRPr>
          </a:p>
          <a:p>
            <a:r>
              <a:rPr lang="en-US" sz="1400" b="1" dirty="0" err="1">
                <a:solidFill>
                  <a:schemeClr val="tx1"/>
                </a:solidFill>
              </a:rPr>
              <a:t>Labour</a:t>
            </a:r>
            <a:r>
              <a:rPr lang="en-US" sz="1400" b="1" dirty="0">
                <a:solidFill>
                  <a:schemeClr val="tx1"/>
                </a:solidFill>
              </a:rPr>
              <a:t> Relations Act:</a:t>
            </a:r>
            <a:endParaRPr lang="en-ZA" sz="1400" dirty="0">
              <a:solidFill>
                <a:schemeClr val="tx1"/>
              </a:solidFill>
            </a:endParaRPr>
          </a:p>
          <a:p>
            <a:pPr lvl="0"/>
            <a:r>
              <a:rPr lang="en-US" sz="1400" dirty="0">
                <a:solidFill>
                  <a:schemeClr val="tx1"/>
                </a:solidFill>
              </a:rPr>
              <a:t>Regulates the fair application of workplace practices in terms of individual </a:t>
            </a:r>
            <a:r>
              <a:rPr lang="en-US" sz="1400" dirty="0" err="1">
                <a:solidFill>
                  <a:schemeClr val="tx1"/>
                </a:solidFill>
              </a:rPr>
              <a:t>labour</a:t>
            </a:r>
            <a:r>
              <a:rPr lang="en-US" sz="1400" dirty="0">
                <a:solidFill>
                  <a:schemeClr val="tx1"/>
                </a:solidFill>
              </a:rPr>
              <a:t> management such as the right to work and not to be unfairly dismissed or discriminated against; managing collectives and dispute resolution.</a:t>
            </a:r>
            <a:endParaRPr lang="en-ZA" sz="1400" dirty="0">
              <a:solidFill>
                <a:schemeClr val="tx1"/>
              </a:solidFill>
            </a:endParaRPr>
          </a:p>
        </p:txBody>
      </p:sp>
    </p:spTree>
    <p:extLst>
      <p:ext uri="{BB962C8B-B14F-4D97-AF65-F5344CB8AC3E}">
        <p14:creationId xmlns:p14="http://schemas.microsoft.com/office/powerpoint/2010/main" val="18544841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485" y="194311"/>
            <a:ext cx="11393598" cy="400050"/>
          </a:xfrm>
        </p:spPr>
        <p:txBody>
          <a:bodyPr>
            <a:normAutofit/>
          </a:bodyPr>
          <a:lstStyle/>
          <a:p>
            <a:r>
              <a:rPr lang="en-ZA" b="1" dirty="0" smtClean="0"/>
              <a:t>FREEDOM OF ASSOCIATION</a:t>
            </a:r>
            <a:endParaRPr lang="en-ZA" b="1" dirty="0"/>
          </a:p>
        </p:txBody>
      </p:sp>
      <p:sp>
        <p:nvSpPr>
          <p:cNvPr id="7" name="Rectangle 6"/>
          <p:cNvSpPr/>
          <p:nvPr/>
        </p:nvSpPr>
        <p:spPr>
          <a:xfrm>
            <a:off x="257507" y="3725417"/>
            <a:ext cx="1584871" cy="2036670"/>
          </a:xfrm>
          <a:prstGeom prst="rect">
            <a:avLst/>
          </a:prstGeom>
          <a:solidFill>
            <a:schemeClr val="accent1">
              <a:lumMod val="5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latin typeface="Century Gothic" panose="020B0502020202020204" pitchFamily="34" charset="0"/>
                <a:cs typeface="Arial" panose="020B0604020202020204" pitchFamily="34" charset="0"/>
              </a:rPr>
              <a:t>Employers’ right to freedom of association</a:t>
            </a:r>
            <a:endParaRPr lang="en-ZA" sz="1600" b="1" dirty="0">
              <a:latin typeface="Century Gothic" panose="020B0502020202020204" pitchFamily="34" charset="0"/>
              <a:cs typeface="Arial" panose="020B0604020202020204" pitchFamily="34" charset="0"/>
            </a:endParaRPr>
          </a:p>
        </p:txBody>
      </p:sp>
      <p:sp>
        <p:nvSpPr>
          <p:cNvPr id="8" name="Rectangle 7"/>
          <p:cNvSpPr/>
          <p:nvPr/>
        </p:nvSpPr>
        <p:spPr>
          <a:xfrm>
            <a:off x="1842378" y="3725417"/>
            <a:ext cx="7056784" cy="2036670"/>
          </a:xfrm>
          <a:prstGeom prst="rect">
            <a:avLst/>
          </a:prstGeom>
          <a:solidFill>
            <a:schemeClr val="accent1">
              <a:lumMod val="20000"/>
              <a:lumOff val="8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Every employer has the right:</a:t>
            </a:r>
          </a:p>
          <a:p>
            <a:pPr marL="742950" lvl="1" indent="-285750">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To participate in forming an employers’ organisation or federation of employers</a:t>
            </a:r>
          </a:p>
          <a:p>
            <a:pPr marL="742950" lvl="1" indent="-285750">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To join an employers’ organisation, subject to its constitution</a:t>
            </a:r>
          </a:p>
          <a:p>
            <a:pPr marL="285750" indent="-285750">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Every member of an employers’ organisation has the right:</a:t>
            </a:r>
          </a:p>
          <a:p>
            <a:pPr marL="742950" lvl="1" indent="-285750">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To participate in its lawful activities</a:t>
            </a:r>
          </a:p>
          <a:p>
            <a:pPr marL="742950" lvl="1" indent="-285750">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To participate in the election of any of its office-bearers or officials</a:t>
            </a:r>
          </a:p>
          <a:p>
            <a:pPr marL="742950" lvl="1" indent="-285750">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If a natural person, to stand for election and be eligible for appointment as an office-bearer</a:t>
            </a:r>
          </a:p>
          <a:p>
            <a:pPr marL="742950" lvl="1" indent="-285750">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If a juristic person, to have a representative stand for election, and be eligible for appointment as an office-bearer  </a:t>
            </a:r>
            <a:endParaRPr lang="en-ZA" sz="1300" dirty="0">
              <a:solidFill>
                <a:schemeClr val="tx2">
                  <a:lumMod val="75000"/>
                </a:schemeClr>
              </a:solidFill>
              <a:latin typeface="Arial" panose="020B0604020202020204" pitchFamily="34" charset="0"/>
              <a:cs typeface="Arial" panose="020B0604020202020204" pitchFamily="34" charset="0"/>
            </a:endParaRPr>
          </a:p>
        </p:txBody>
      </p:sp>
      <p:sp>
        <p:nvSpPr>
          <p:cNvPr id="9" name="Rectangle 8"/>
          <p:cNvSpPr/>
          <p:nvPr/>
        </p:nvSpPr>
        <p:spPr>
          <a:xfrm>
            <a:off x="255291" y="1125091"/>
            <a:ext cx="1584871" cy="2447925"/>
          </a:xfrm>
          <a:prstGeom prst="rect">
            <a:avLst/>
          </a:prstGeom>
          <a:solidFill>
            <a:schemeClr val="accent1">
              <a:lumMod val="5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latin typeface="Century Gothic" panose="020B0502020202020204" pitchFamily="34" charset="0"/>
                <a:cs typeface="Arial" panose="020B0604020202020204" pitchFamily="34" charset="0"/>
              </a:rPr>
              <a:t>Employee’s right to freedom of association</a:t>
            </a:r>
            <a:endParaRPr lang="en-ZA" sz="1600" b="1" dirty="0">
              <a:latin typeface="Century Gothic" panose="020B0502020202020204" pitchFamily="34" charset="0"/>
              <a:cs typeface="Arial" panose="020B0604020202020204" pitchFamily="34" charset="0"/>
            </a:endParaRPr>
          </a:p>
        </p:txBody>
      </p:sp>
      <p:sp>
        <p:nvSpPr>
          <p:cNvPr id="10" name="Rectangle 9"/>
          <p:cNvSpPr/>
          <p:nvPr/>
        </p:nvSpPr>
        <p:spPr>
          <a:xfrm>
            <a:off x="1840162" y="1125091"/>
            <a:ext cx="7056784" cy="2447925"/>
          </a:xfrm>
          <a:prstGeom prst="rect">
            <a:avLst/>
          </a:prstGeom>
          <a:solidFill>
            <a:schemeClr val="accent1">
              <a:lumMod val="20000"/>
              <a:lumOff val="8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Every employee has the right:</a:t>
            </a:r>
          </a:p>
          <a:p>
            <a:pPr marL="742950" lvl="1"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To participate in forming a trade union or federation of trade unions</a:t>
            </a:r>
          </a:p>
          <a:p>
            <a:pPr marL="742950" lvl="1"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To join a trade union, subject to its constitution</a:t>
            </a:r>
          </a:p>
          <a:p>
            <a:pPr marL="285750"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Every member of a trade union has the right:</a:t>
            </a:r>
          </a:p>
          <a:p>
            <a:pPr marL="742950" lvl="1"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To participate in its lawful activities</a:t>
            </a:r>
          </a:p>
          <a:p>
            <a:pPr marL="742950" lvl="1"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To participate in the election of any of its office0bearers, officials or representatives</a:t>
            </a:r>
          </a:p>
          <a:p>
            <a:pPr marL="742950" lvl="1"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To stand for election and to be eligible for appointment as an office-bearer</a:t>
            </a:r>
          </a:p>
          <a:p>
            <a:pPr marL="742950" lvl="1" indent="-285750" algn="just">
              <a:buFont typeface="Arial" panose="020B0604020202020204" pitchFamily="34" charset="0"/>
              <a:buChar char="•"/>
            </a:pPr>
            <a:r>
              <a:rPr lang="en-ZA" sz="1300" dirty="0" smtClean="0">
                <a:solidFill>
                  <a:schemeClr val="tx2">
                    <a:lumMod val="75000"/>
                  </a:schemeClr>
                </a:solidFill>
                <a:latin typeface="Arial" panose="020B0604020202020204" pitchFamily="34" charset="0"/>
                <a:cs typeface="Arial" panose="020B0604020202020204" pitchFamily="34" charset="0"/>
              </a:rPr>
              <a:t>To stand for election and be eligible for appointment as </a:t>
            </a:r>
            <a:r>
              <a:rPr lang="en-ZA" sz="1300" dirty="0" err="1" smtClean="0">
                <a:solidFill>
                  <a:schemeClr val="tx2">
                    <a:lumMod val="75000"/>
                  </a:schemeClr>
                </a:solidFill>
                <a:latin typeface="Arial" panose="020B0604020202020204" pitchFamily="34" charset="0"/>
                <a:cs typeface="Arial" panose="020B0604020202020204" pitchFamily="34" charset="0"/>
              </a:rPr>
              <a:t>as</a:t>
            </a:r>
            <a:r>
              <a:rPr lang="en-ZA" sz="1300" dirty="0" smtClean="0">
                <a:solidFill>
                  <a:schemeClr val="tx2">
                    <a:lumMod val="75000"/>
                  </a:schemeClr>
                </a:solidFill>
                <a:latin typeface="Arial" panose="020B0604020202020204" pitchFamily="34" charset="0"/>
                <a:cs typeface="Arial" panose="020B0604020202020204" pitchFamily="34" charset="0"/>
              </a:rPr>
              <a:t> trade union representative</a:t>
            </a:r>
          </a:p>
        </p:txBody>
      </p:sp>
    </p:spTree>
    <p:extLst>
      <p:ext uri="{BB962C8B-B14F-4D97-AF65-F5344CB8AC3E}">
        <p14:creationId xmlns:p14="http://schemas.microsoft.com/office/powerpoint/2010/main" val="292034838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76" y="207016"/>
            <a:ext cx="11393598" cy="420835"/>
          </a:xfrm>
        </p:spPr>
        <p:txBody>
          <a:bodyPr/>
          <a:lstStyle/>
          <a:p>
            <a:r>
              <a:rPr lang="en-US" b="1" dirty="0" smtClean="0"/>
              <a:t>WORKPLACE FORUM/CONSULTATIVE FORUM</a:t>
            </a:r>
            <a:endParaRPr lang="en-US" b="1" dirty="0"/>
          </a:p>
        </p:txBody>
      </p:sp>
      <p:sp>
        <p:nvSpPr>
          <p:cNvPr id="21" name="Rectangle 20"/>
          <p:cNvSpPr/>
          <p:nvPr/>
        </p:nvSpPr>
        <p:spPr>
          <a:xfrm>
            <a:off x="255291" y="1125091"/>
            <a:ext cx="1584871" cy="4653917"/>
          </a:xfrm>
          <a:prstGeom prst="rect">
            <a:avLst/>
          </a:prstGeom>
          <a:solidFill>
            <a:schemeClr val="accent1">
              <a:lumMod val="5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b="1" dirty="0" smtClean="0">
                <a:latin typeface="Century Gothic" panose="020B0502020202020204" pitchFamily="34" charset="0"/>
                <a:cs typeface="Arial" panose="020B0604020202020204" pitchFamily="34" charset="0"/>
              </a:rPr>
              <a:t>Purpose</a:t>
            </a:r>
            <a:endParaRPr lang="en-ZA" sz="1600" b="1" dirty="0">
              <a:latin typeface="Century Gothic" panose="020B0502020202020204" pitchFamily="34" charset="0"/>
              <a:cs typeface="Arial" panose="020B0604020202020204" pitchFamily="34" charset="0"/>
            </a:endParaRPr>
          </a:p>
        </p:txBody>
      </p:sp>
      <p:sp>
        <p:nvSpPr>
          <p:cNvPr id="22" name="Rectangle 21"/>
          <p:cNvSpPr/>
          <p:nvPr/>
        </p:nvSpPr>
        <p:spPr>
          <a:xfrm>
            <a:off x="1840162" y="1125091"/>
            <a:ext cx="7056784" cy="4653917"/>
          </a:xfrm>
          <a:prstGeom prst="rect">
            <a:avLst/>
          </a:prstGeom>
          <a:solidFill>
            <a:schemeClr val="accent1">
              <a:lumMod val="20000"/>
              <a:lumOff val="8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1400" dirty="0">
                <a:solidFill>
                  <a:schemeClr val="tx1"/>
                </a:solidFill>
              </a:rPr>
              <a:t>To provide employees with an avenue to articulate their opinions on decisions taken be Management which impact on their interests at the workplace so that in return Management can expect better efficiency and performance from them.</a:t>
            </a:r>
            <a:endParaRPr lang="en-ZA" sz="1400" dirty="0">
              <a:solidFill>
                <a:schemeClr val="tx1"/>
              </a:solidFill>
            </a:endParaRPr>
          </a:p>
          <a:p>
            <a:endParaRPr lang="en-GB" sz="1400" b="1" dirty="0">
              <a:solidFill>
                <a:schemeClr val="tx1"/>
              </a:solidFill>
            </a:endParaRPr>
          </a:p>
          <a:p>
            <a:r>
              <a:rPr lang="en-GB" sz="1400" dirty="0" smtClean="0">
                <a:solidFill>
                  <a:schemeClr val="tx1"/>
                </a:solidFill>
              </a:rPr>
              <a:t>To </a:t>
            </a:r>
            <a:r>
              <a:rPr lang="en-GB" sz="1400" dirty="0">
                <a:solidFill>
                  <a:schemeClr val="tx1"/>
                </a:solidFill>
              </a:rPr>
              <a:t>promote the interests of all employees in the workplace, irrespective of their affiliation.</a:t>
            </a:r>
            <a:endParaRPr lang="en-ZA" sz="1400" dirty="0">
              <a:solidFill>
                <a:schemeClr val="tx1"/>
              </a:solidFill>
            </a:endParaRPr>
          </a:p>
          <a:p>
            <a:endParaRPr lang="en-GB" sz="1400" b="1" dirty="0">
              <a:solidFill>
                <a:schemeClr val="tx1"/>
              </a:solidFill>
            </a:endParaRPr>
          </a:p>
          <a:p>
            <a:r>
              <a:rPr lang="en-GB" sz="1400" dirty="0" smtClean="0">
                <a:solidFill>
                  <a:schemeClr val="tx1"/>
                </a:solidFill>
              </a:rPr>
              <a:t>By </a:t>
            </a:r>
            <a:r>
              <a:rPr lang="en-GB" sz="1400" dirty="0">
                <a:solidFill>
                  <a:schemeClr val="tx1"/>
                </a:solidFill>
              </a:rPr>
              <a:t>involving employees in participating in decisions affecting them, to ensure that the Consultative Forum:</a:t>
            </a:r>
            <a:endParaRPr lang="en-ZA" sz="1400" dirty="0">
              <a:solidFill>
                <a:schemeClr val="tx1"/>
              </a:solidFill>
            </a:endParaRPr>
          </a:p>
          <a:p>
            <a:pPr lvl="0"/>
            <a:r>
              <a:rPr lang="en-GB" sz="1400" dirty="0">
                <a:solidFill>
                  <a:schemeClr val="tx1"/>
                </a:solidFill>
              </a:rPr>
              <a:t>Promotes the fullest possible use of employees’ experience and ideas in the efficient running of the business.</a:t>
            </a:r>
            <a:endParaRPr lang="en-ZA" sz="1400" dirty="0">
              <a:solidFill>
                <a:schemeClr val="tx1"/>
              </a:solidFill>
            </a:endParaRPr>
          </a:p>
          <a:p>
            <a:pPr lvl="0"/>
            <a:r>
              <a:rPr lang="en-GB" sz="1400" dirty="0">
                <a:solidFill>
                  <a:schemeClr val="tx1"/>
                </a:solidFill>
              </a:rPr>
              <a:t>Helps to eliminate unnecessary conflict by giving Management and employees the opportunity to understand each other’s views and objectives.</a:t>
            </a:r>
            <a:endParaRPr lang="en-ZA" sz="1400" dirty="0">
              <a:solidFill>
                <a:schemeClr val="tx1"/>
              </a:solidFill>
            </a:endParaRPr>
          </a:p>
          <a:p>
            <a:pPr lvl="0"/>
            <a:r>
              <a:rPr lang="en-GB" sz="1400" dirty="0">
                <a:solidFill>
                  <a:schemeClr val="tx1"/>
                </a:solidFill>
              </a:rPr>
              <a:t>Helps to resolve conflict in a constructive manner, thereby enhancing productivity and efficiency in the workplace.</a:t>
            </a:r>
            <a:endParaRPr lang="en-ZA" sz="1400" dirty="0">
              <a:solidFill>
                <a:schemeClr val="tx1"/>
              </a:solidFill>
            </a:endParaRPr>
          </a:p>
          <a:p>
            <a:endParaRPr lang="en-GB" sz="1400" b="1" dirty="0">
              <a:solidFill>
                <a:schemeClr val="tx1"/>
              </a:solidFill>
            </a:endParaRPr>
          </a:p>
          <a:p>
            <a:r>
              <a:rPr lang="en-GB" sz="1400" dirty="0" smtClean="0">
                <a:solidFill>
                  <a:schemeClr val="tx1"/>
                </a:solidFill>
              </a:rPr>
              <a:t>To </a:t>
            </a:r>
            <a:r>
              <a:rPr lang="en-GB" sz="1400" dirty="0">
                <a:solidFill>
                  <a:schemeClr val="tx1"/>
                </a:solidFill>
              </a:rPr>
              <a:t>ensure that information relating to the general performance of Hospital X is made available and discussed.</a:t>
            </a:r>
            <a:endParaRPr lang="en-ZA" sz="1400" dirty="0">
              <a:solidFill>
                <a:schemeClr val="tx1"/>
              </a:solidFill>
            </a:endParaRPr>
          </a:p>
          <a:p>
            <a:endParaRPr lang="en-GB" sz="1400" b="1" dirty="0">
              <a:solidFill>
                <a:schemeClr val="tx1"/>
              </a:solidFill>
            </a:endParaRPr>
          </a:p>
          <a:p>
            <a:r>
              <a:rPr lang="en-GB" sz="1400" dirty="0" smtClean="0">
                <a:solidFill>
                  <a:schemeClr val="tx1"/>
                </a:solidFill>
              </a:rPr>
              <a:t>The </a:t>
            </a:r>
            <a:r>
              <a:rPr lang="en-GB" sz="1400" dirty="0">
                <a:solidFill>
                  <a:schemeClr val="tx1"/>
                </a:solidFill>
              </a:rPr>
              <a:t>purpose of the Forum is </a:t>
            </a:r>
            <a:r>
              <a:rPr lang="en-GB" sz="1400" b="1" dirty="0">
                <a:solidFill>
                  <a:schemeClr val="tx1"/>
                </a:solidFill>
              </a:rPr>
              <a:t>not</a:t>
            </a:r>
            <a:r>
              <a:rPr lang="en-GB" sz="1400" dirty="0">
                <a:solidFill>
                  <a:schemeClr val="tx1"/>
                </a:solidFill>
              </a:rPr>
              <a:t> to bargain wages/salaries and conditions of employment on a yearly basis</a:t>
            </a:r>
            <a:endParaRPr lang="en-ZA" sz="11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995413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8176" y="207016"/>
            <a:ext cx="11393598" cy="420835"/>
          </a:xfrm>
        </p:spPr>
        <p:txBody>
          <a:bodyPr/>
          <a:lstStyle/>
          <a:p>
            <a:r>
              <a:rPr lang="en-US" b="1" dirty="0" smtClean="0"/>
              <a:t>WORKPLACE FORUM/CONSULTATIVE FORUM</a:t>
            </a:r>
            <a:endParaRPr lang="en-US" b="1" dirty="0"/>
          </a:p>
        </p:txBody>
      </p:sp>
      <p:sp>
        <p:nvSpPr>
          <p:cNvPr id="21" name="Rectangle 20"/>
          <p:cNvSpPr/>
          <p:nvPr/>
        </p:nvSpPr>
        <p:spPr>
          <a:xfrm>
            <a:off x="255291" y="1097659"/>
            <a:ext cx="1584871" cy="4653917"/>
          </a:xfrm>
          <a:prstGeom prst="rect">
            <a:avLst/>
          </a:prstGeom>
          <a:solidFill>
            <a:schemeClr val="accent1">
              <a:lumMod val="5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a:t>SOME VARIABLES INFLUENCING WORKPLACE RELATIONSHIPS</a:t>
            </a:r>
            <a:endParaRPr lang="en-US" sz="1600" b="1" dirty="0"/>
          </a:p>
        </p:txBody>
      </p:sp>
      <p:sp>
        <p:nvSpPr>
          <p:cNvPr id="22" name="Rectangle 21"/>
          <p:cNvSpPr/>
          <p:nvPr/>
        </p:nvSpPr>
        <p:spPr>
          <a:xfrm>
            <a:off x="1840162" y="1125091"/>
            <a:ext cx="7056784" cy="4653917"/>
          </a:xfrm>
          <a:prstGeom prst="rect">
            <a:avLst/>
          </a:prstGeom>
          <a:solidFill>
            <a:schemeClr val="accent1">
              <a:lumMod val="20000"/>
              <a:lumOff val="80000"/>
            </a:schemeClr>
          </a:solidFill>
          <a:ln>
            <a:noFill/>
          </a:ln>
          <a:effectLst>
            <a:outerShdw blurRad="50800" dist="50800" dir="5400000" algn="ctr" rotWithShape="0">
              <a:schemeClr val="tx1">
                <a:alpha val="49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ZA" sz="1100" dirty="0">
              <a:solidFill>
                <a:schemeClr val="tx1"/>
              </a:solidFill>
              <a:latin typeface="Arial" panose="020B0604020202020204" pitchFamily="34" charset="0"/>
              <a:cs typeface="Arial" panose="020B0604020202020204" pitchFamily="34" charset="0"/>
            </a:endParaRPr>
          </a:p>
        </p:txBody>
      </p:sp>
      <p:pic>
        <p:nvPicPr>
          <p:cNvPr id="5" name="Picture 2" descr="image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35696" y="1125091"/>
            <a:ext cx="7061250" cy="46539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26011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0192" y="167116"/>
            <a:ext cx="3743332" cy="430887"/>
          </a:xfrm>
          <a:prstGeom prst="rect">
            <a:avLst/>
          </a:prstGeom>
          <a:noFill/>
        </p:spPr>
        <p:txBody>
          <a:bodyPr wrap="none" rtlCol="0">
            <a:spAutoFit/>
          </a:bodyPr>
          <a:lstStyle/>
          <a:p>
            <a:r>
              <a:rPr lang="en-ZA" sz="2200" b="1" dirty="0">
                <a:solidFill>
                  <a:prstClr val="white"/>
                </a:solidFill>
                <a:latin typeface="Gotham Narrow Book"/>
                <a:cs typeface="Arial" panose="020B0604020202020204" pitchFamily="34" charset="0"/>
              </a:rPr>
              <a:t>OUR CODE OF CONDUCT </a:t>
            </a:r>
            <a:endParaRPr lang="en-ZA" sz="2200" b="1" i="1" dirty="0">
              <a:solidFill>
                <a:prstClr val="white"/>
              </a:solidFill>
              <a:latin typeface="Gotham Narrow Book"/>
              <a:cs typeface="Arial" panose="020B0604020202020204" pitchFamily="34" charset="0"/>
            </a:endParaRPr>
          </a:p>
        </p:txBody>
      </p:sp>
      <p:sp>
        <p:nvSpPr>
          <p:cNvPr id="35" name="TextBox 4"/>
          <p:cNvSpPr txBox="1">
            <a:spLocks noChangeArrowheads="1"/>
          </p:cNvSpPr>
          <p:nvPr/>
        </p:nvSpPr>
        <p:spPr bwMode="auto">
          <a:xfrm>
            <a:off x="533400" y="1624013"/>
            <a:ext cx="79803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pPr>
            <a:endParaRPr lang="en-ZA" altLang="en-US" sz="1800">
              <a:solidFill>
                <a:prstClr val="black"/>
              </a:solidFill>
              <a:latin typeface="Arial" panose="020B0604020202020204" pitchFamily="34" charset="0"/>
              <a:cs typeface="Arial" panose="020B0604020202020204" pitchFamily="34" charset="0"/>
            </a:endParaRPr>
          </a:p>
          <a:p>
            <a:pPr defTabSz="457200" fontAlgn="base">
              <a:spcBef>
                <a:spcPct val="0"/>
              </a:spcBef>
              <a:spcAft>
                <a:spcPct val="0"/>
              </a:spcAft>
            </a:pPr>
            <a:endParaRPr lang="en-ZA" altLang="en-US" sz="1800">
              <a:solidFill>
                <a:prstClr val="black"/>
              </a:solidFill>
              <a:latin typeface="Arial" panose="020B0604020202020204" pitchFamily="34" charset="0"/>
              <a:cs typeface="Arial" panose="020B0604020202020204" pitchFamily="34" charset="0"/>
            </a:endParaRPr>
          </a:p>
        </p:txBody>
      </p:sp>
      <p:sp>
        <p:nvSpPr>
          <p:cNvPr id="72" name="TextBox 5"/>
          <p:cNvSpPr txBox="1">
            <a:spLocks noChangeArrowheads="1"/>
          </p:cNvSpPr>
          <p:nvPr/>
        </p:nvSpPr>
        <p:spPr bwMode="auto">
          <a:xfrm>
            <a:off x="4572000" y="4124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buFontTx/>
              <a:buNone/>
            </a:pPr>
            <a:endParaRPr lang="en-ZA" altLang="en-US" sz="1800">
              <a:solidFill>
                <a:prstClr val="black"/>
              </a:solidFill>
              <a:latin typeface="Arial" panose="020B0604020202020204" pitchFamily="34" charset="0"/>
            </a:endParaRPr>
          </a:p>
        </p:txBody>
      </p:sp>
      <p:sp>
        <p:nvSpPr>
          <p:cNvPr id="11" name="TextBox 10">
            <a:extLst>
              <a:ext uri="{FF2B5EF4-FFF2-40B4-BE49-F238E27FC236}">
                <a16:creationId xmlns:a16="http://schemas.microsoft.com/office/drawing/2014/main" id="{83D6A72F-156C-4DD5-89D1-B6154D64F463}"/>
              </a:ext>
            </a:extLst>
          </p:cNvPr>
          <p:cNvSpPr txBox="1"/>
          <p:nvPr/>
        </p:nvSpPr>
        <p:spPr>
          <a:xfrm>
            <a:off x="393298" y="1084608"/>
            <a:ext cx="5098091" cy="5006499"/>
          </a:xfrm>
          <a:prstGeom prst="rect">
            <a:avLst/>
          </a:prstGeom>
          <a:noFill/>
        </p:spPr>
        <p:txBody>
          <a:bodyPr wrap="square" rtlCol="0">
            <a:spAutoFit/>
          </a:bodyPr>
          <a:lstStyle/>
          <a:p>
            <a:pPr algn="ctr"/>
            <a:r>
              <a:rPr lang="en-IE" sz="20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Is Our Code Of Conduct?</a:t>
            </a:r>
          </a:p>
          <a:p>
            <a:pPr algn="ctr"/>
            <a:endParaRPr lang="en-IE" sz="700" b="1" u="sng" dirty="0">
              <a:solidFill>
                <a:srgbClr val="E2612A"/>
              </a:solidFill>
              <a:latin typeface="Arial" panose="020B0604020202020204" pitchFamily="34" charset="0"/>
              <a:cs typeface="Arial" panose="020B0604020202020204" pitchFamily="34" charset="0"/>
            </a:endParaRPr>
          </a:p>
          <a:p>
            <a:pPr marL="457200" indent="-457200" algn="ctr">
              <a:lnSpc>
                <a:spcPct val="90000"/>
              </a:lnSpc>
              <a:spcBef>
                <a:spcPts val="1000"/>
              </a:spcBef>
              <a:buFont typeface="Wingdings" charset="2"/>
              <a:buChar char="§"/>
            </a:pPr>
            <a:r>
              <a:rPr lang="en-GB" sz="2000" dirty="0">
                <a:solidFill>
                  <a:srgbClr val="002060"/>
                </a:solidFill>
                <a:latin typeface="Arial" panose="020B0604020202020204" pitchFamily="34" charset="0"/>
                <a:cs typeface="Arial" panose="020B0604020202020204" pitchFamily="34" charset="0"/>
              </a:rPr>
              <a:t>Defines the framework of conduct we consider in our daily activities.</a:t>
            </a:r>
          </a:p>
          <a:p>
            <a:pPr marL="457200" indent="-457200" algn="ctr">
              <a:lnSpc>
                <a:spcPct val="90000"/>
              </a:lnSpc>
              <a:spcBef>
                <a:spcPts val="1000"/>
              </a:spcBef>
              <a:buFont typeface="Wingdings" charset="2"/>
              <a:buChar char="§"/>
            </a:pPr>
            <a:r>
              <a:rPr lang="en-GB" sz="2000" dirty="0">
                <a:solidFill>
                  <a:srgbClr val="002060"/>
                </a:solidFill>
                <a:latin typeface="Arial" panose="020B0604020202020204" pitchFamily="34" charset="0"/>
                <a:cs typeface="Arial" panose="020B0604020202020204" pitchFamily="34" charset="0"/>
              </a:rPr>
              <a:t>Underpinning this is a central principle of:</a:t>
            </a:r>
          </a:p>
          <a:p>
            <a:pPr algn="ctr">
              <a:lnSpc>
                <a:spcPct val="90000"/>
              </a:lnSpc>
              <a:spcBef>
                <a:spcPts val="1000"/>
              </a:spcBef>
            </a:pPr>
            <a:r>
              <a:rPr lang="en-GB"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dignity</a:t>
            </a:r>
          </a:p>
          <a:p>
            <a:pPr algn="ctr">
              <a:lnSpc>
                <a:spcPct val="90000"/>
              </a:lnSpc>
              <a:spcBef>
                <a:spcPts val="1000"/>
              </a:spcBef>
            </a:pPr>
            <a:r>
              <a:rPr lang="en-GB" sz="2000" dirty="0">
                <a:solidFill>
                  <a:srgbClr val="002060"/>
                </a:solidFill>
                <a:latin typeface="Arial" panose="020B0604020202020204" pitchFamily="34" charset="0"/>
                <a:cs typeface="Arial" panose="020B0604020202020204" pitchFamily="34" charset="0"/>
              </a:rPr>
              <a:t>for those we serve &amp; </a:t>
            </a:r>
          </a:p>
          <a:p>
            <a:pPr algn="ctr">
              <a:lnSpc>
                <a:spcPct val="90000"/>
              </a:lnSpc>
              <a:spcBef>
                <a:spcPts val="1000"/>
              </a:spcBef>
            </a:pPr>
            <a:r>
              <a:rPr lang="en-GB" sz="20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dignity</a:t>
            </a:r>
          </a:p>
          <a:p>
            <a:pPr algn="ctr">
              <a:lnSpc>
                <a:spcPct val="90000"/>
              </a:lnSpc>
              <a:spcBef>
                <a:spcPts val="1000"/>
              </a:spcBef>
            </a:pPr>
            <a:r>
              <a:rPr lang="en-GB" sz="2000" dirty="0">
                <a:solidFill>
                  <a:srgbClr val="002060"/>
                </a:solidFill>
                <a:latin typeface="Arial" panose="020B0604020202020204" pitchFamily="34" charset="0"/>
                <a:cs typeface="Arial" panose="020B0604020202020204" pitchFamily="34" charset="0"/>
              </a:rPr>
              <a:t>for those who serve.</a:t>
            </a:r>
          </a:p>
          <a:p>
            <a:pPr marL="457200" indent="-457200" algn="ctr">
              <a:lnSpc>
                <a:spcPct val="90000"/>
              </a:lnSpc>
              <a:spcBef>
                <a:spcPts val="1000"/>
              </a:spcBef>
              <a:buFont typeface="Wingdings" charset="2"/>
              <a:buChar char="§"/>
            </a:pPr>
            <a:r>
              <a:rPr lang="en-GB" sz="2000" dirty="0">
                <a:solidFill>
                  <a:srgbClr val="002060"/>
                </a:solidFill>
                <a:latin typeface="Arial" panose="020B0604020202020204" pitchFamily="34" charset="0"/>
                <a:cs typeface="Arial" panose="020B0604020202020204" pitchFamily="34" charset="0"/>
              </a:rPr>
              <a:t>We are a diverse organisation but we are united by these common goals and principles with a shared commitment to the highest standards of integrity and ethical conduct. </a:t>
            </a:r>
          </a:p>
        </p:txBody>
      </p:sp>
      <p:sp>
        <p:nvSpPr>
          <p:cNvPr id="12" name="TextBox 11"/>
          <p:cNvSpPr txBox="1"/>
          <p:nvPr/>
        </p:nvSpPr>
        <p:spPr>
          <a:xfrm>
            <a:off x="6226629" y="1084608"/>
            <a:ext cx="4967850" cy="4385816"/>
          </a:xfrm>
          <a:prstGeom prst="rect">
            <a:avLst/>
          </a:prstGeom>
          <a:noFill/>
        </p:spPr>
        <p:txBody>
          <a:bodyPr wrap="square" rtlCol="0">
            <a:spAutoFit/>
          </a:bodyPr>
          <a:lstStyle/>
          <a:p>
            <a:pPr algn="ctr"/>
            <a:r>
              <a:rPr lang="en-IE" sz="2000" b="1" u="sng"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Code of Conduct allows us to create:</a:t>
            </a:r>
          </a:p>
          <a:p>
            <a:endParaRPr lang="en-IE" sz="1600" b="1" u="sng" dirty="0">
              <a:solidFill>
                <a:srgbClr val="E2612A"/>
              </a:solidFill>
            </a:endParaRPr>
          </a:p>
          <a:p>
            <a:pPr marL="457200" indent="-457200" algn="ctr">
              <a:lnSpc>
                <a:spcPct val="90000"/>
              </a:lnSpc>
              <a:spcBef>
                <a:spcPts val="1000"/>
              </a:spcBef>
              <a:buFont typeface="Wingdings" charset="2"/>
              <a:buChar char="§"/>
            </a:pPr>
            <a:r>
              <a:rPr lang="en-IE" sz="2000" dirty="0">
                <a:solidFill>
                  <a:srgbClr val="002060"/>
                </a:solidFill>
                <a:latin typeface="Arial" panose="020B0604020202020204" pitchFamily="34" charset="0"/>
                <a:cs typeface="Arial" panose="020B0604020202020204" pitchFamily="34" charset="0"/>
              </a:rPr>
              <a:t>A business culture that sets us apart from competitors and which helps us to be even more successful.</a:t>
            </a:r>
          </a:p>
          <a:p>
            <a:pPr marL="457200" indent="-457200" algn="ctr">
              <a:lnSpc>
                <a:spcPct val="90000"/>
              </a:lnSpc>
              <a:spcBef>
                <a:spcPts val="1000"/>
              </a:spcBef>
              <a:buFont typeface="Wingdings" charset="2"/>
              <a:buChar char="§"/>
            </a:pPr>
            <a:r>
              <a:rPr lang="en-IE" sz="2000" dirty="0">
                <a:solidFill>
                  <a:srgbClr val="002060"/>
                </a:solidFill>
                <a:latin typeface="Arial" panose="020B0604020202020204" pitchFamily="34" charset="0"/>
                <a:cs typeface="Arial" panose="020B0604020202020204" pitchFamily="34" charset="0"/>
              </a:rPr>
              <a:t>An environment for our patients that helps make their lives better at times of real uncertainty.</a:t>
            </a:r>
          </a:p>
          <a:p>
            <a:pPr marL="457200" indent="-457200" algn="ctr">
              <a:lnSpc>
                <a:spcPct val="90000"/>
              </a:lnSpc>
              <a:spcBef>
                <a:spcPts val="1000"/>
              </a:spcBef>
              <a:buFont typeface="Wingdings" charset="2"/>
              <a:buChar char="§"/>
            </a:pPr>
            <a:r>
              <a:rPr lang="en-IE" sz="2000" dirty="0">
                <a:solidFill>
                  <a:srgbClr val="002060"/>
                </a:solidFill>
                <a:latin typeface="Arial" panose="020B0604020202020204" pitchFamily="34" charset="0"/>
                <a:cs typeface="Arial" panose="020B0604020202020204" pitchFamily="34" charset="0"/>
              </a:rPr>
              <a:t>A workplace where we all feel we belong, are able to contribute and benefit from our shared success.</a:t>
            </a:r>
          </a:p>
          <a:p>
            <a:endParaRPr lang="en-IE" dirty="0">
              <a:latin typeface="Arial" panose="020B0604020202020204" pitchFamily="34" charset="0"/>
              <a:cs typeface="Arial" panose="020B0604020202020204" pitchFamily="34" charset="0"/>
            </a:endParaRPr>
          </a:p>
          <a:p>
            <a:pPr marL="285750" indent="-285750">
              <a:buFont typeface="Wingdings" panose="05000000000000000000" pitchFamily="2" charset="2"/>
              <a:buChar char="v"/>
            </a:pPr>
            <a:endParaRPr lang="en-IE" dirty="0">
              <a:solidFill>
                <a:srgbClr val="0B4E79"/>
              </a:solidFill>
            </a:endParaRPr>
          </a:p>
        </p:txBody>
      </p:sp>
      <p:sp>
        <p:nvSpPr>
          <p:cNvPr id="9" name="TextBox 8"/>
          <p:cNvSpPr txBox="1"/>
          <p:nvPr/>
        </p:nvSpPr>
        <p:spPr>
          <a:xfrm>
            <a:off x="6413148" y="5054925"/>
            <a:ext cx="4594812" cy="830997"/>
          </a:xfrm>
          <a:prstGeom prst="rect">
            <a:avLst/>
          </a:prstGeom>
          <a:noFill/>
        </p:spPr>
        <p:txBody>
          <a:bodyPr wrap="square" rtlCol="0">
            <a:spAutoFit/>
          </a:bodyPr>
          <a:lstStyle/>
          <a:p>
            <a:pPr algn="ctr"/>
            <a:r>
              <a:rPr lang="en-IE" sz="1600" b="1" i="1" dirty="0">
                <a:solidFill>
                  <a:srgbClr val="FF0000"/>
                </a:solidFill>
                <a:effectLst>
                  <a:outerShdw blurRad="38100" dist="38100" dir="2700000" algn="tl">
                    <a:srgbClr val="000000">
                      <a:alpha val="43137"/>
                    </a:srgbClr>
                  </a:outerShdw>
                </a:effectLst>
              </a:rPr>
              <a:t>Each of us has a personal responsibility to read our Code, understand what it means in the context of our daily activities and apply it consistently.</a:t>
            </a:r>
          </a:p>
        </p:txBody>
      </p:sp>
    </p:spTree>
    <p:extLst>
      <p:ext uri="{BB962C8B-B14F-4D97-AF65-F5344CB8AC3E}">
        <p14:creationId xmlns:p14="http://schemas.microsoft.com/office/powerpoint/2010/main" val="425674579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150192" y="167116"/>
            <a:ext cx="5591595" cy="430887"/>
          </a:xfrm>
          <a:prstGeom prst="rect">
            <a:avLst/>
          </a:prstGeom>
          <a:noFill/>
        </p:spPr>
        <p:txBody>
          <a:bodyPr wrap="none" rtlCol="0">
            <a:spAutoFit/>
          </a:bodyPr>
          <a:lstStyle/>
          <a:p>
            <a:r>
              <a:rPr lang="en-ZA" sz="2200" b="1" dirty="0">
                <a:solidFill>
                  <a:prstClr val="white"/>
                </a:solidFill>
                <a:latin typeface="Gotham Narrow Book"/>
                <a:cs typeface="Arial" panose="020B0604020202020204" pitchFamily="34" charset="0"/>
              </a:rPr>
              <a:t>OUR CODE OF CONDUCT ESSENTIALS </a:t>
            </a:r>
            <a:endParaRPr lang="en-ZA" sz="2200" b="1" i="1" dirty="0">
              <a:solidFill>
                <a:prstClr val="white"/>
              </a:solidFill>
              <a:latin typeface="Gotham Narrow Book"/>
              <a:cs typeface="Arial" panose="020B0604020202020204" pitchFamily="34" charset="0"/>
            </a:endParaRPr>
          </a:p>
        </p:txBody>
      </p:sp>
      <p:sp>
        <p:nvSpPr>
          <p:cNvPr id="72" name="TextBox 5"/>
          <p:cNvSpPr txBox="1">
            <a:spLocks noChangeArrowheads="1"/>
          </p:cNvSpPr>
          <p:nvPr/>
        </p:nvSpPr>
        <p:spPr bwMode="auto">
          <a:xfrm>
            <a:off x="4572000" y="4124325"/>
            <a:ext cx="1841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457200" fontAlgn="base">
              <a:spcBef>
                <a:spcPct val="0"/>
              </a:spcBef>
              <a:spcAft>
                <a:spcPct val="0"/>
              </a:spcAft>
              <a:buFontTx/>
              <a:buNone/>
            </a:pPr>
            <a:endParaRPr lang="en-ZA" altLang="en-US" sz="1800">
              <a:solidFill>
                <a:prstClr val="black"/>
              </a:solidFill>
              <a:latin typeface="Arial" panose="020B0604020202020204" pitchFamily="34" charset="0"/>
            </a:endParaRPr>
          </a:p>
        </p:txBody>
      </p:sp>
      <p:sp>
        <p:nvSpPr>
          <p:cNvPr id="6" name="TextBox 5"/>
          <p:cNvSpPr txBox="1"/>
          <p:nvPr/>
        </p:nvSpPr>
        <p:spPr>
          <a:xfrm>
            <a:off x="2265279" y="794802"/>
            <a:ext cx="4536504" cy="5447645"/>
          </a:xfrm>
          <a:prstGeom prst="rect">
            <a:avLst/>
          </a:prstGeom>
          <a:noFill/>
        </p:spPr>
        <p:txBody>
          <a:bodyPr wrap="square" rtlCol="0">
            <a:spAutoFit/>
          </a:bodyPr>
          <a:lstStyle/>
          <a:p>
            <a:r>
              <a:rPr lang="en-IE"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Ethics:</a:t>
            </a:r>
            <a:r>
              <a:rPr lang="en-IE" sz="2400" b="1" dirty="0">
                <a:solidFill>
                  <a:srgbClr val="E2612A"/>
                </a:solidFill>
                <a:latin typeface="Arial" panose="020B0604020202020204" pitchFamily="34" charset="0"/>
                <a:cs typeface="Arial" panose="020B0604020202020204" pitchFamily="34" charset="0"/>
              </a:rPr>
              <a:t> </a:t>
            </a:r>
            <a:r>
              <a:rPr lang="en-IE" sz="2400" i="1" dirty="0">
                <a:solidFill>
                  <a:srgbClr val="0D527C"/>
                </a:solidFill>
                <a:latin typeface="Arial" panose="020B0604020202020204" pitchFamily="34" charset="0"/>
                <a:cs typeface="Arial" panose="020B0604020202020204" pitchFamily="34" charset="0"/>
              </a:rPr>
              <a:t>moral principles that govern a person's behaviour or the conducting of an activity </a:t>
            </a:r>
          </a:p>
          <a:p>
            <a:endParaRPr lang="en-IE" sz="2000" b="1" u="sng" dirty="0">
              <a:solidFill>
                <a:srgbClr val="E2612A"/>
              </a:solidFill>
              <a:latin typeface="Arial" panose="020B0604020202020204" pitchFamily="34" charset="0"/>
              <a:cs typeface="Arial" panose="020B0604020202020204" pitchFamily="34" charset="0"/>
            </a:endParaRPr>
          </a:p>
          <a:p>
            <a:r>
              <a:rPr lang="en-IE"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Respect:</a:t>
            </a:r>
            <a:r>
              <a:rPr lang="en-IE" sz="2400" b="1" dirty="0">
                <a:solidFill>
                  <a:srgbClr val="E2612A"/>
                </a:solidFill>
                <a:latin typeface="Arial" panose="020B0604020202020204" pitchFamily="34" charset="0"/>
                <a:cs typeface="Arial" panose="020B0604020202020204" pitchFamily="34" charset="0"/>
              </a:rPr>
              <a:t> </a:t>
            </a:r>
            <a:r>
              <a:rPr lang="en-IE" sz="2400" i="1" dirty="0">
                <a:solidFill>
                  <a:srgbClr val="004A77"/>
                </a:solidFill>
                <a:latin typeface="Arial" panose="020B0604020202020204" pitchFamily="34" charset="0"/>
                <a:cs typeface="Arial" panose="020B0604020202020204" pitchFamily="34" charset="0"/>
              </a:rPr>
              <a:t>due regard for the feelings, wishes, or rights of others</a:t>
            </a:r>
          </a:p>
          <a:p>
            <a:endParaRPr lang="en-IE" sz="2000" b="1" u="sng" dirty="0">
              <a:solidFill>
                <a:srgbClr val="004A77"/>
              </a:solidFill>
              <a:latin typeface="Arial" panose="020B0604020202020204" pitchFamily="34" charset="0"/>
              <a:cs typeface="Arial" panose="020B0604020202020204" pitchFamily="34" charset="0"/>
            </a:endParaRPr>
          </a:p>
          <a:p>
            <a:r>
              <a:rPr lang="en-IE"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Confidentiality: </a:t>
            </a:r>
            <a:r>
              <a:rPr lang="en-IE" sz="2400" i="1" dirty="0">
                <a:solidFill>
                  <a:srgbClr val="0B5076"/>
                </a:solidFill>
                <a:latin typeface="Arial" panose="020B0604020202020204" pitchFamily="34" charset="0"/>
                <a:cs typeface="Arial" panose="020B0604020202020204" pitchFamily="34" charset="0"/>
              </a:rPr>
              <a:t>the state of keeping or being kept private.</a:t>
            </a:r>
          </a:p>
          <a:p>
            <a:endParaRPr lang="en-IE" sz="2000" b="1" u="sng" dirty="0">
              <a:solidFill>
                <a:srgbClr val="0B5076"/>
              </a:solidFill>
              <a:latin typeface="Arial" panose="020B0604020202020204" pitchFamily="34" charset="0"/>
              <a:cs typeface="Arial" panose="020B0604020202020204" pitchFamily="34" charset="0"/>
            </a:endParaRPr>
          </a:p>
          <a:p>
            <a:r>
              <a:rPr lang="en-IE" sz="2400" b="1" dirty="0">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Sustainability: </a:t>
            </a:r>
            <a:r>
              <a:rPr lang="en-IE" sz="2400" i="1" dirty="0">
                <a:solidFill>
                  <a:srgbClr val="195C86"/>
                </a:solidFill>
                <a:latin typeface="Arial" panose="020B0604020202020204" pitchFamily="34" charset="0"/>
                <a:cs typeface="Arial" panose="020B0604020202020204" pitchFamily="34" charset="0"/>
              </a:rPr>
              <a:t>meeting the needs of the present without adversely affecting future generations.</a:t>
            </a:r>
            <a:endParaRPr lang="en-IE" sz="2400" b="1" u="sng" dirty="0">
              <a:solidFill>
                <a:srgbClr val="195C86"/>
              </a:solidFill>
              <a:latin typeface="Arial" panose="020B0604020202020204" pitchFamily="34" charset="0"/>
              <a:cs typeface="Arial" panose="020B0604020202020204" pitchFamily="34" charset="0"/>
            </a:endParaRPr>
          </a:p>
        </p:txBody>
      </p:sp>
      <p:sp>
        <p:nvSpPr>
          <p:cNvPr id="7" name="TextBox 6"/>
          <p:cNvSpPr txBox="1"/>
          <p:nvPr/>
        </p:nvSpPr>
        <p:spPr>
          <a:xfrm>
            <a:off x="7199048" y="844051"/>
            <a:ext cx="2628292" cy="1116459"/>
          </a:xfrm>
          <a:prstGeom prst="rect">
            <a:avLst/>
          </a:prstGeom>
          <a:solidFill>
            <a:schemeClr val="accent5">
              <a:lumMod val="20000"/>
              <a:lumOff val="80000"/>
            </a:schemeClr>
          </a:solidFill>
          <a:ln>
            <a:solidFill>
              <a:srgbClr val="00206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p>
            <a:pPr marL="171450" lvl="1" indent="-171450" defTabSz="711200">
              <a:lnSpc>
                <a:spcPct val="90000"/>
              </a:lnSpc>
              <a:spcAft>
                <a:spcPct val="15000"/>
              </a:spcAft>
              <a:buFont typeface="Arial" panose="020B0604020202020204" pitchFamily="34" charset="0"/>
              <a:buChar char="•"/>
            </a:pPr>
            <a:r>
              <a:rPr lang="en-IE" sz="1100" dirty="0">
                <a:solidFill>
                  <a:srgbClr val="095381"/>
                </a:solidFill>
              </a:rPr>
              <a:t>Regulatory requirements</a:t>
            </a:r>
          </a:p>
          <a:p>
            <a:pPr marL="171450" lvl="0" indent="-171450">
              <a:buFont typeface="Arial" panose="020B0604020202020204" pitchFamily="34" charset="0"/>
              <a:buChar char="•"/>
            </a:pPr>
            <a:r>
              <a:rPr lang="en-IE" sz="1100" dirty="0">
                <a:solidFill>
                  <a:srgbClr val="095381"/>
                </a:solidFill>
              </a:rPr>
              <a:t>Regulatory requirements</a:t>
            </a:r>
          </a:p>
          <a:p>
            <a:pPr marL="171450" lvl="0" indent="-171450">
              <a:buFont typeface="Arial" panose="020B0604020202020204" pitchFamily="34" charset="0"/>
              <a:buChar char="•"/>
            </a:pPr>
            <a:r>
              <a:rPr lang="en-IE" sz="1100" dirty="0">
                <a:solidFill>
                  <a:srgbClr val="095381"/>
                </a:solidFill>
              </a:rPr>
              <a:t>Anti-bribery</a:t>
            </a:r>
          </a:p>
          <a:p>
            <a:pPr marL="171450" lvl="0" indent="-171450">
              <a:buFont typeface="Arial" panose="020B0604020202020204" pitchFamily="34" charset="0"/>
              <a:buChar char="•"/>
            </a:pPr>
            <a:r>
              <a:rPr lang="en-IE" sz="1100" dirty="0">
                <a:solidFill>
                  <a:srgbClr val="095381"/>
                </a:solidFill>
              </a:rPr>
              <a:t>Competing fairly</a:t>
            </a:r>
          </a:p>
          <a:p>
            <a:pPr marL="171450" lvl="0" indent="-171450">
              <a:buFont typeface="Arial" panose="020B0604020202020204" pitchFamily="34" charset="0"/>
              <a:buChar char="•"/>
            </a:pPr>
            <a:r>
              <a:rPr lang="en-IE" sz="1100" dirty="0">
                <a:solidFill>
                  <a:srgbClr val="095381"/>
                </a:solidFill>
              </a:rPr>
              <a:t>Conflict of interest</a:t>
            </a:r>
          </a:p>
          <a:p>
            <a:pPr marL="171450" lvl="0" indent="-171450">
              <a:buFont typeface="Arial" panose="020B0604020202020204" pitchFamily="34" charset="0"/>
              <a:buChar char="•"/>
            </a:pPr>
            <a:r>
              <a:rPr lang="en-IE" sz="1100" dirty="0">
                <a:solidFill>
                  <a:srgbClr val="095381"/>
                </a:solidFill>
              </a:rPr>
              <a:t>Financial reports &amp; accounting</a:t>
            </a:r>
          </a:p>
        </p:txBody>
      </p:sp>
      <p:sp>
        <p:nvSpPr>
          <p:cNvPr id="14" name="TextBox 13"/>
          <p:cNvSpPr txBox="1"/>
          <p:nvPr/>
        </p:nvSpPr>
        <p:spPr>
          <a:xfrm>
            <a:off x="7199048" y="2205846"/>
            <a:ext cx="2622031" cy="955646"/>
          </a:xfrm>
          <a:prstGeom prst="rect">
            <a:avLst/>
          </a:prstGeom>
          <a:solidFill>
            <a:schemeClr val="accent5">
              <a:lumMod val="20000"/>
              <a:lumOff val="80000"/>
            </a:schemeClr>
          </a:solidFill>
          <a:ln>
            <a:solidFill>
              <a:srgbClr val="00206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marL="171450" lvl="0" indent="-171450">
              <a:buFont typeface="Arial" panose="020B0604020202020204" pitchFamily="34" charset="0"/>
              <a:buChar char="•"/>
              <a:defRPr sz="1100">
                <a:solidFill>
                  <a:srgbClr val="095381"/>
                </a:solidFill>
              </a:defRPr>
            </a:lvl1pPr>
            <a:lvl2pPr marL="171450" lvl="1" indent="-171450" defTabSz="711200">
              <a:lnSpc>
                <a:spcPct val="90000"/>
              </a:lnSpc>
              <a:spcAft>
                <a:spcPct val="15000"/>
              </a:spcAft>
              <a:buFont typeface="Arial" panose="020B0604020202020204" pitchFamily="34" charset="0"/>
              <a:buChar char="•"/>
              <a:defRPr sz="1100">
                <a:solidFill>
                  <a:srgbClr val="095381"/>
                </a:solidFill>
              </a:defRPr>
            </a:lvl2pPr>
          </a:lstStyle>
          <a:p>
            <a:pPr lvl="1"/>
            <a:r>
              <a:rPr lang="en-IE" dirty="0"/>
              <a:t>Human rights</a:t>
            </a:r>
          </a:p>
          <a:p>
            <a:pPr lvl="1"/>
            <a:r>
              <a:rPr lang="en-IE" dirty="0"/>
              <a:t>Labour rights</a:t>
            </a:r>
          </a:p>
          <a:p>
            <a:pPr lvl="1"/>
            <a:r>
              <a:rPr lang="en-IE" dirty="0"/>
              <a:t>Patient privacy, dignity &amp; respect</a:t>
            </a:r>
          </a:p>
          <a:p>
            <a:pPr lvl="1"/>
            <a:r>
              <a:rPr lang="en-IE" dirty="0"/>
              <a:t>Anti-bullying &amp; harassment</a:t>
            </a:r>
          </a:p>
          <a:p>
            <a:pPr lvl="1"/>
            <a:r>
              <a:rPr lang="en-IE" dirty="0"/>
              <a:t>Equal opportunities</a:t>
            </a:r>
          </a:p>
        </p:txBody>
      </p:sp>
      <p:sp>
        <p:nvSpPr>
          <p:cNvPr id="15" name="TextBox 14"/>
          <p:cNvSpPr txBox="1"/>
          <p:nvPr/>
        </p:nvSpPr>
        <p:spPr>
          <a:xfrm>
            <a:off x="7199048" y="3672689"/>
            <a:ext cx="2628292" cy="600164"/>
          </a:xfrm>
          <a:prstGeom prst="rect">
            <a:avLst/>
          </a:prstGeom>
          <a:solidFill>
            <a:schemeClr val="accent5">
              <a:lumMod val="20000"/>
              <a:lumOff val="80000"/>
            </a:schemeClr>
          </a:solidFill>
          <a:ln>
            <a:solidFill>
              <a:srgbClr val="00206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marL="171450" lvl="0" indent="-171450">
              <a:buFont typeface="Arial" panose="020B0604020202020204" pitchFamily="34" charset="0"/>
              <a:buChar char="•"/>
              <a:defRPr sz="1100">
                <a:solidFill>
                  <a:srgbClr val="095381"/>
                </a:solidFill>
              </a:defRPr>
            </a:lvl1pPr>
            <a:lvl2pPr marL="171450" lvl="1" indent="-171450" defTabSz="711200">
              <a:lnSpc>
                <a:spcPct val="90000"/>
              </a:lnSpc>
              <a:spcAft>
                <a:spcPct val="15000"/>
              </a:spcAft>
              <a:buFont typeface="Arial" panose="020B0604020202020204" pitchFamily="34" charset="0"/>
              <a:buChar char="•"/>
              <a:defRPr sz="1100">
                <a:solidFill>
                  <a:srgbClr val="095381"/>
                </a:solidFill>
              </a:defRPr>
            </a:lvl2pPr>
          </a:lstStyle>
          <a:p>
            <a:r>
              <a:rPr lang="en-IE" dirty="0"/>
              <a:t>Information governance</a:t>
            </a:r>
          </a:p>
          <a:p>
            <a:r>
              <a:rPr lang="en-IE" dirty="0"/>
              <a:t>Information security</a:t>
            </a:r>
          </a:p>
          <a:p>
            <a:r>
              <a:rPr lang="en-IE" dirty="0"/>
              <a:t>Proprietary information</a:t>
            </a:r>
          </a:p>
        </p:txBody>
      </p:sp>
      <p:sp>
        <p:nvSpPr>
          <p:cNvPr id="16" name="TextBox 15"/>
          <p:cNvSpPr txBox="1"/>
          <p:nvPr/>
        </p:nvSpPr>
        <p:spPr>
          <a:xfrm>
            <a:off x="7192787" y="5101906"/>
            <a:ext cx="2628292" cy="600164"/>
          </a:xfrm>
          <a:prstGeom prst="rect">
            <a:avLst/>
          </a:prstGeom>
          <a:solidFill>
            <a:schemeClr val="accent5">
              <a:lumMod val="20000"/>
              <a:lumOff val="80000"/>
            </a:schemeClr>
          </a:solidFill>
          <a:ln>
            <a:solidFill>
              <a:srgbClr val="002060"/>
            </a:solidFill>
          </a:ln>
        </p:spPr>
        <p:style>
          <a:lnRef idx="1">
            <a:schemeClr val="accent6"/>
          </a:lnRef>
          <a:fillRef idx="2">
            <a:schemeClr val="accent6"/>
          </a:fillRef>
          <a:effectRef idx="1">
            <a:schemeClr val="accent6"/>
          </a:effectRef>
          <a:fontRef idx="minor">
            <a:schemeClr val="dk1"/>
          </a:fontRef>
        </p:style>
        <p:txBody>
          <a:bodyPr wrap="square" rtlCol="0">
            <a:spAutoFit/>
          </a:bodyPr>
          <a:lstStyle>
            <a:defPPr>
              <a:defRPr lang="en-US"/>
            </a:defPPr>
            <a:lvl1pPr marL="171450" lvl="0" indent="-171450">
              <a:buFont typeface="Arial" panose="020B0604020202020204" pitchFamily="34" charset="0"/>
              <a:buChar char="•"/>
              <a:defRPr sz="1100">
                <a:solidFill>
                  <a:srgbClr val="095381"/>
                </a:solidFill>
              </a:defRPr>
            </a:lvl1pPr>
            <a:lvl2pPr marL="171450" lvl="1" indent="-171450" defTabSz="711200">
              <a:lnSpc>
                <a:spcPct val="90000"/>
              </a:lnSpc>
              <a:spcAft>
                <a:spcPct val="15000"/>
              </a:spcAft>
              <a:buFont typeface="Arial" panose="020B0604020202020204" pitchFamily="34" charset="0"/>
              <a:buChar char="•"/>
              <a:defRPr sz="1100">
                <a:solidFill>
                  <a:srgbClr val="095381"/>
                </a:solidFill>
              </a:defRPr>
            </a:lvl2pPr>
          </a:lstStyle>
          <a:p>
            <a:r>
              <a:rPr lang="en-IE" dirty="0"/>
              <a:t>Health and safety</a:t>
            </a:r>
          </a:p>
          <a:p>
            <a:r>
              <a:rPr lang="en-IE" dirty="0"/>
              <a:t>Environment</a:t>
            </a:r>
          </a:p>
          <a:p>
            <a:r>
              <a:rPr lang="en-IE" dirty="0"/>
              <a:t>Community</a:t>
            </a:r>
          </a:p>
        </p:txBody>
      </p:sp>
      <p:sp>
        <p:nvSpPr>
          <p:cNvPr id="17" name="Right Brace 16"/>
          <p:cNvSpPr/>
          <p:nvPr/>
        </p:nvSpPr>
        <p:spPr>
          <a:xfrm>
            <a:off x="6734853" y="1065783"/>
            <a:ext cx="265455" cy="672996"/>
          </a:xfrm>
          <a:prstGeom prst="rightBrace">
            <a:avLst/>
          </a:prstGeom>
          <a:ln w="19050">
            <a:solidFill>
              <a:srgbClr val="C0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IE">
              <a:solidFill>
                <a:srgbClr val="FF0000"/>
              </a:solidFill>
            </a:endParaRPr>
          </a:p>
        </p:txBody>
      </p:sp>
      <p:sp>
        <p:nvSpPr>
          <p:cNvPr id="18" name="Right Brace 17"/>
          <p:cNvSpPr/>
          <p:nvPr/>
        </p:nvSpPr>
        <p:spPr>
          <a:xfrm>
            <a:off x="6734855" y="2347171"/>
            <a:ext cx="265455" cy="672996"/>
          </a:xfrm>
          <a:prstGeom prst="rightBrace">
            <a:avLst/>
          </a:prstGeom>
          <a:ln w="19050">
            <a:solidFill>
              <a:srgbClr val="C0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IE">
              <a:solidFill>
                <a:srgbClr val="FF0000"/>
              </a:solidFill>
            </a:endParaRPr>
          </a:p>
        </p:txBody>
      </p:sp>
      <p:sp>
        <p:nvSpPr>
          <p:cNvPr id="19" name="Right Brace 18"/>
          <p:cNvSpPr/>
          <p:nvPr/>
        </p:nvSpPr>
        <p:spPr>
          <a:xfrm>
            <a:off x="6734854" y="3636273"/>
            <a:ext cx="265455" cy="672996"/>
          </a:xfrm>
          <a:prstGeom prst="rightBrace">
            <a:avLst/>
          </a:prstGeom>
          <a:ln w="19050">
            <a:solidFill>
              <a:srgbClr val="C0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IE">
              <a:solidFill>
                <a:srgbClr val="FF0000"/>
              </a:solidFill>
            </a:endParaRPr>
          </a:p>
        </p:txBody>
      </p:sp>
      <p:sp>
        <p:nvSpPr>
          <p:cNvPr id="20" name="Right Brace 19"/>
          <p:cNvSpPr/>
          <p:nvPr/>
        </p:nvSpPr>
        <p:spPr>
          <a:xfrm>
            <a:off x="6734855" y="5065490"/>
            <a:ext cx="265455" cy="672996"/>
          </a:xfrm>
          <a:prstGeom prst="rightBrace">
            <a:avLst/>
          </a:prstGeom>
          <a:ln w="19050">
            <a:solidFill>
              <a:srgbClr val="C0000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IE">
              <a:solidFill>
                <a:srgbClr val="FF0000"/>
              </a:solidFill>
            </a:endParaRPr>
          </a:p>
        </p:txBody>
      </p:sp>
    </p:spTree>
    <p:extLst>
      <p:ext uri="{BB962C8B-B14F-4D97-AF65-F5344CB8AC3E}">
        <p14:creationId xmlns:p14="http://schemas.microsoft.com/office/powerpoint/2010/main" val="187638644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2c00cb2e-1bdd-4548-b630-d07ee1d368b2">TKNSJ42EDRED-2-2070</_dlc_DocId>
    <_dlc_DocIdUrl xmlns="2c00cb2e-1bdd-4548-b630-d07ee1d368b2">
      <Url>http://lifegateway/sites/HR/_layouts/DocIdRedir.aspx?ID=TKNSJ42EDRED-2-2070</Url>
      <Description>TKNSJ42EDRED-2-2070</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Document" ma:contentTypeID="0x010100C6F3C87D9ED1594B9EF3F34B77A66EDC" ma:contentTypeVersion="1" ma:contentTypeDescription="Create a new document." ma:contentTypeScope="" ma:versionID="d7b737b32fb62a42b26c7df55b9f3f44">
  <xsd:schema xmlns:xsd="http://www.w3.org/2001/XMLSchema" xmlns:xs="http://www.w3.org/2001/XMLSchema" xmlns:p="http://schemas.microsoft.com/office/2006/metadata/properties" xmlns:ns2="2c00cb2e-1bdd-4548-b630-d07ee1d368b2" targetNamespace="http://schemas.microsoft.com/office/2006/metadata/properties" ma:root="true" ma:fieldsID="4706a198f69cd019c2738046f34be934" ns2:_="">
    <xsd:import namespace="2c00cb2e-1bdd-4548-b630-d07ee1d368b2"/>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c00cb2e-1bdd-4548-b630-d07ee1d368b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371F27B-5180-4EE2-BD68-C16F4E460A77}">
  <ds:schemaRefs>
    <ds:schemaRef ds:uri="http://schemas.microsoft.com/office/2006/documentManagement/types"/>
    <ds:schemaRef ds:uri="http://purl.org/dc/terms/"/>
    <ds:schemaRef ds:uri="http://purl.org/dc/dcmitype/"/>
    <ds:schemaRef ds:uri="http://purl.org/dc/elements/1.1/"/>
    <ds:schemaRef ds:uri="2c00cb2e-1bdd-4548-b630-d07ee1d368b2"/>
    <ds:schemaRef ds:uri="http://schemas.microsoft.com/office/2006/metadata/properties"/>
    <ds:schemaRef ds:uri="http://schemas.openxmlformats.org/package/2006/metadata/core-properties"/>
    <ds:schemaRef ds:uri="http://schemas.microsoft.com/office/infopath/2007/PartnerControls"/>
    <ds:schemaRef ds:uri="http://www.w3.org/XML/1998/namespace"/>
  </ds:schemaRefs>
</ds:datastoreItem>
</file>

<file path=customXml/itemProps2.xml><?xml version="1.0" encoding="utf-8"?>
<ds:datastoreItem xmlns:ds="http://schemas.openxmlformats.org/officeDocument/2006/customXml" ds:itemID="{8D30F281-ED3A-4387-87AC-99B926BD20A5}">
  <ds:schemaRefs>
    <ds:schemaRef ds:uri="http://schemas.microsoft.com/sharepoint/events"/>
  </ds:schemaRefs>
</ds:datastoreItem>
</file>

<file path=customXml/itemProps3.xml><?xml version="1.0" encoding="utf-8"?>
<ds:datastoreItem xmlns:ds="http://schemas.openxmlformats.org/officeDocument/2006/customXml" ds:itemID="{1988967E-0649-45C5-9320-7AC9AB2E34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c00cb2e-1bdd-4548-b630-d07ee1d368b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DB26958E-0B89-49DB-BA6B-F67C1F3985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4471</TotalTime>
  <Words>2718</Words>
  <Application>Microsoft Office PowerPoint</Application>
  <PresentationFormat>Widescreen</PresentationFormat>
  <Paragraphs>299</Paragraphs>
  <Slides>21</Slides>
  <Notes>15</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21</vt:i4>
      </vt:variant>
    </vt:vector>
  </HeadingPairs>
  <TitlesOfParts>
    <vt:vector size="33" baseType="lpstr">
      <vt:lpstr>.Helvetica Neue Interface</vt:lpstr>
      <vt:lpstr>Arial</vt:lpstr>
      <vt:lpstr>Calibri</vt:lpstr>
      <vt:lpstr>Calibri Light</vt:lpstr>
      <vt:lpstr>Century Gothic</vt:lpstr>
      <vt:lpstr>Courier New</vt:lpstr>
      <vt:lpstr>Gotham Narrow Book</vt:lpstr>
      <vt:lpstr>Gotham Narrow Medium</vt:lpstr>
      <vt:lpstr>Segoe UI</vt:lpstr>
      <vt:lpstr>Times New Roman</vt:lpstr>
      <vt:lpstr>Wingdings</vt:lpstr>
      <vt:lpstr>Office Theme</vt:lpstr>
      <vt:lpstr>Labour Relations Lecture</vt:lpstr>
      <vt:lpstr>AGENDA  - Purpose of the Act - Freedom of Association - Workplace Forums - Trade Unions and Employers Organisation - Dispute Resolution - Code of good practice   </vt:lpstr>
      <vt:lpstr>PURPOSE OF THE ACT</vt:lpstr>
      <vt:lpstr>LABOUR RELATIONS ACT</vt:lpstr>
      <vt:lpstr>FREEDOM OF ASSOCIATION</vt:lpstr>
      <vt:lpstr>WORKPLACE FORUM/CONSULTATIVE FORUM</vt:lpstr>
      <vt:lpstr>WORKPLACE FORUM/CONSULTATIVE FORUM</vt:lpstr>
      <vt:lpstr>PowerPoint Presentation</vt:lpstr>
      <vt:lpstr>PowerPoint Presentation</vt:lpstr>
      <vt:lpstr>PowerPoint Presentation</vt:lpstr>
      <vt:lpstr>PowerPoint Presentation</vt:lpstr>
      <vt:lpstr>TERMS AND CONDITIONS OF EMPLOYMENT</vt:lpstr>
      <vt:lpstr>PowerPoint Presentation</vt:lpstr>
      <vt:lpstr>DISPUTE RESOLUTION</vt:lpstr>
      <vt:lpstr>CODE OF GOOD PRACTICE</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Ndlovu,Esther</cp:lastModifiedBy>
  <cp:revision>411</cp:revision>
  <cp:lastPrinted>2022-02-02T05:31:02Z</cp:lastPrinted>
  <dcterms:created xsi:type="dcterms:W3CDTF">2017-06-19T09:23:10Z</dcterms:created>
  <dcterms:modified xsi:type="dcterms:W3CDTF">2022-05-19T05:17:51Z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0x010100C6F3C87D9ED1594B9EF3F34B77A66EDC</vt:lpwstr>
  </property>
  <property fmtid="{D5CDD505-2E9C-101B-9397-08002B2CF9AE}" pid="3" name="_dlc_DocIdItemGuid">
    <vt:lpwstr>5dbabfaa-ab67-4da3-a460-b41293880bb9</vt:lpwstr>
  </property>
</Properties>
</file>