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10" r:id="rId5"/>
    <p:sldMasterId id="2147483736" r:id="rId6"/>
    <p:sldMasterId id="2147483748" r:id="rId7"/>
    <p:sldMasterId id="2147483756" r:id="rId8"/>
  </p:sldMasterIdLst>
  <p:notesMasterIdLst>
    <p:notesMasterId r:id="rId35"/>
  </p:notesMasterIdLst>
  <p:sldIdLst>
    <p:sldId id="341" r:id="rId9"/>
    <p:sldId id="337" r:id="rId10"/>
    <p:sldId id="314" r:id="rId11"/>
    <p:sldId id="313" r:id="rId12"/>
    <p:sldId id="317" r:id="rId13"/>
    <p:sldId id="319" r:id="rId14"/>
    <p:sldId id="339" r:id="rId15"/>
    <p:sldId id="310" r:id="rId16"/>
    <p:sldId id="312" r:id="rId17"/>
    <p:sldId id="321" r:id="rId18"/>
    <p:sldId id="322" r:id="rId19"/>
    <p:sldId id="323" r:id="rId20"/>
    <p:sldId id="334" r:id="rId21"/>
    <p:sldId id="335" r:id="rId22"/>
    <p:sldId id="33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20" r:id="rId32"/>
    <p:sldId id="336" r:id="rId33"/>
    <p:sldId id="340" r:id="rId34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FF99"/>
    <a:srgbClr val="F3F3C3"/>
    <a:srgbClr val="F7F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4660"/>
  </p:normalViewPr>
  <p:slideViewPr>
    <p:cSldViewPr showGuides="1">
      <p:cViewPr varScale="1">
        <p:scale>
          <a:sx n="84" d="100"/>
          <a:sy n="84" d="100"/>
        </p:scale>
        <p:origin x="972" y="48"/>
      </p:cViewPr>
      <p:guideLst>
        <p:guide orient="horz" pos="1620"/>
        <p:guide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69AE-BA15-46A1-9C4A-957189B5614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7B65-3FBA-411B-A0EE-938C6902D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700088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2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8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603"/>
            <a:ext cx="5726575" cy="506016"/>
          </a:xfrm>
        </p:spPr>
        <p:txBody>
          <a:bodyPr anchor="ctr" anchorCtr="0"/>
          <a:lstStyle>
            <a:lvl1pPr algn="l">
              <a:defRPr sz="20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7"/>
            <a:ext cx="3962400" cy="25702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497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0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4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03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3"/>
            <a:ext cx="1905000" cy="2953257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0"/>
            <a:ext cx="1905000" cy="2983204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3"/>
            <a:ext cx="1905000" cy="2953257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62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77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0" y="-1676399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97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0" y="133350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4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6" y="120253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0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33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36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0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5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98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998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24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097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6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0" y="533401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839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751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24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2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26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8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56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71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28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764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50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0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7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40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8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815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92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352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420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087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976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80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06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58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80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683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577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1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54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77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33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3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1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18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02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5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1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0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7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1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53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1"/>
            <a:ext cx="9024643" cy="509798"/>
          </a:xfrm>
          <a:prstGeom prst="round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95386" y="97086"/>
            <a:ext cx="8545199" cy="315626"/>
          </a:xfrm>
        </p:spPr>
        <p:txBody>
          <a:bodyPr>
            <a:normAutofit/>
          </a:bodyPr>
          <a:lstStyle>
            <a:lvl1pPr>
              <a:defRPr sz="1650" b="0" i="0" baseline="0">
                <a:solidFill>
                  <a:schemeClr val="bg1"/>
                </a:solidFill>
                <a:latin typeface="Gotham Narrow Medium" charset="0"/>
                <a:ea typeface="Gotham Narrow Medium" charset="0"/>
                <a:cs typeface="Gotham Narrow Medium" charset="0"/>
              </a:defRPr>
            </a:lvl1pPr>
          </a:lstStyle>
          <a:p>
            <a:r>
              <a:rPr lang="en-US" dirty="0"/>
              <a:t>GENERIC SLIDE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90" y="4487663"/>
            <a:ext cx="1829411" cy="65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08" y="4536487"/>
            <a:ext cx="1203507" cy="4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8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09224"/>
            <a:ext cx="78867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701528"/>
            <a:ext cx="78867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369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969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98609"/>
            <a:ext cx="7886700" cy="6232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3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68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93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2">
            <a:extLst>
              <a:ext uri="{FF2B5EF4-FFF2-40B4-BE49-F238E27FC236}">
                <a16:creationId xmlns:a16="http://schemas.microsoft.com/office/drawing/2014/main" id="{673A85CD-185B-4465-835D-BA76C977C48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V="1">
            <a:off x="1" y="-1190"/>
            <a:ext cx="9147572" cy="2727487"/>
            <a:chOff x="0" y="-1"/>
            <a:chExt cx="7683" cy="2536"/>
          </a:xfrm>
        </p:grpSpPr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E162A807-34BD-4644-BB49-C18A5283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186"/>
              <a:ext cx="3825" cy="1955"/>
            </a:xfrm>
            <a:custGeom>
              <a:avLst/>
              <a:gdLst>
                <a:gd name="T0" fmla="*/ 1229 w 1495"/>
                <a:gd name="T1" fmla="*/ 231 h 763"/>
                <a:gd name="T2" fmla="*/ 989 w 1495"/>
                <a:gd name="T3" fmla="*/ 381 h 763"/>
                <a:gd name="T4" fmla="*/ 806 w 1495"/>
                <a:gd name="T5" fmla="*/ 243 h 763"/>
                <a:gd name="T6" fmla="*/ 760 w 1495"/>
                <a:gd name="T7" fmla="*/ 249 h 763"/>
                <a:gd name="T8" fmla="*/ 495 w 1495"/>
                <a:gd name="T9" fmla="*/ 0 h 763"/>
                <a:gd name="T10" fmla="*/ 264 w 1495"/>
                <a:gd name="T11" fmla="*/ 134 h 763"/>
                <a:gd name="T12" fmla="*/ 15 w 1495"/>
                <a:gd name="T13" fmla="*/ 18 h 763"/>
                <a:gd name="T14" fmla="*/ 0 w 1495"/>
                <a:gd name="T15" fmla="*/ 19 h 763"/>
                <a:gd name="T16" fmla="*/ 0 w 1495"/>
                <a:gd name="T17" fmla="*/ 668 h 763"/>
                <a:gd name="T18" fmla="*/ 15 w 1495"/>
                <a:gd name="T19" fmla="*/ 669 h 763"/>
                <a:gd name="T20" fmla="*/ 317 w 1495"/>
                <a:gd name="T21" fmla="*/ 464 h 763"/>
                <a:gd name="T22" fmla="*/ 495 w 1495"/>
                <a:gd name="T23" fmla="*/ 532 h 763"/>
                <a:gd name="T24" fmla="*/ 626 w 1495"/>
                <a:gd name="T25" fmla="*/ 497 h 763"/>
                <a:gd name="T26" fmla="*/ 806 w 1495"/>
                <a:gd name="T27" fmla="*/ 624 h 763"/>
                <a:gd name="T28" fmla="*/ 966 w 1495"/>
                <a:gd name="T29" fmla="*/ 538 h 763"/>
                <a:gd name="T30" fmla="*/ 1229 w 1495"/>
                <a:gd name="T31" fmla="*/ 763 h 763"/>
                <a:gd name="T32" fmla="*/ 1495 w 1495"/>
                <a:gd name="T33" fmla="*/ 497 h 763"/>
                <a:gd name="T34" fmla="*/ 1229 w 1495"/>
                <a:gd name="T35" fmla="*/ 23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5" h="763">
                  <a:moveTo>
                    <a:pt x="1229" y="231"/>
                  </a:moveTo>
                  <a:cubicBezTo>
                    <a:pt x="1123" y="231"/>
                    <a:pt x="1032" y="292"/>
                    <a:pt x="989" y="381"/>
                  </a:cubicBezTo>
                  <a:cubicBezTo>
                    <a:pt x="966" y="301"/>
                    <a:pt x="893" y="243"/>
                    <a:pt x="806" y="243"/>
                  </a:cubicBezTo>
                  <a:cubicBezTo>
                    <a:pt x="790" y="243"/>
                    <a:pt x="775" y="245"/>
                    <a:pt x="760" y="249"/>
                  </a:cubicBezTo>
                  <a:cubicBezTo>
                    <a:pt x="751" y="110"/>
                    <a:pt x="636" y="0"/>
                    <a:pt x="495" y="0"/>
                  </a:cubicBezTo>
                  <a:cubicBezTo>
                    <a:pt x="396" y="0"/>
                    <a:pt x="310" y="54"/>
                    <a:pt x="264" y="134"/>
                  </a:cubicBezTo>
                  <a:cubicBezTo>
                    <a:pt x="204" y="63"/>
                    <a:pt x="115" y="18"/>
                    <a:pt x="15" y="18"/>
                  </a:cubicBezTo>
                  <a:cubicBezTo>
                    <a:pt x="10" y="18"/>
                    <a:pt x="5" y="18"/>
                    <a:pt x="0" y="19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5" y="668"/>
                    <a:pt x="10" y="669"/>
                    <a:pt x="15" y="669"/>
                  </a:cubicBezTo>
                  <a:cubicBezTo>
                    <a:pt x="152" y="669"/>
                    <a:pt x="269" y="584"/>
                    <a:pt x="317" y="464"/>
                  </a:cubicBezTo>
                  <a:cubicBezTo>
                    <a:pt x="364" y="506"/>
                    <a:pt x="426" y="532"/>
                    <a:pt x="495" y="532"/>
                  </a:cubicBezTo>
                  <a:cubicBezTo>
                    <a:pt x="543" y="532"/>
                    <a:pt x="588" y="519"/>
                    <a:pt x="626" y="497"/>
                  </a:cubicBezTo>
                  <a:cubicBezTo>
                    <a:pt x="652" y="571"/>
                    <a:pt x="723" y="624"/>
                    <a:pt x="806" y="624"/>
                  </a:cubicBezTo>
                  <a:cubicBezTo>
                    <a:pt x="873" y="624"/>
                    <a:pt x="932" y="590"/>
                    <a:pt x="966" y="538"/>
                  </a:cubicBezTo>
                  <a:cubicBezTo>
                    <a:pt x="986" y="665"/>
                    <a:pt x="1096" y="763"/>
                    <a:pt x="1229" y="763"/>
                  </a:cubicBezTo>
                  <a:cubicBezTo>
                    <a:pt x="1376" y="763"/>
                    <a:pt x="1495" y="643"/>
                    <a:pt x="1495" y="497"/>
                  </a:cubicBezTo>
                  <a:cubicBezTo>
                    <a:pt x="1495" y="350"/>
                    <a:pt x="1376" y="231"/>
                    <a:pt x="1229" y="231"/>
                  </a:cubicBezTo>
                  <a:close/>
                </a:path>
              </a:pathLst>
            </a:custGeom>
            <a:solidFill>
              <a:srgbClr val="E8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000418FD-2242-4172-9B20-D7B745AA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-1"/>
              <a:ext cx="3829" cy="1955"/>
            </a:xfrm>
            <a:custGeom>
              <a:avLst/>
              <a:gdLst>
                <a:gd name="T0" fmla="*/ 266 w 1496"/>
                <a:gd name="T1" fmla="*/ 231 h 763"/>
                <a:gd name="T2" fmla="*/ 506 w 1496"/>
                <a:gd name="T3" fmla="*/ 381 h 763"/>
                <a:gd name="T4" fmla="*/ 689 w 1496"/>
                <a:gd name="T5" fmla="*/ 243 h 763"/>
                <a:gd name="T6" fmla="*/ 735 w 1496"/>
                <a:gd name="T7" fmla="*/ 249 h 763"/>
                <a:gd name="T8" fmla="*/ 1001 w 1496"/>
                <a:gd name="T9" fmla="*/ 0 h 763"/>
                <a:gd name="T10" fmla="*/ 1232 w 1496"/>
                <a:gd name="T11" fmla="*/ 134 h 763"/>
                <a:gd name="T12" fmla="*/ 1480 w 1496"/>
                <a:gd name="T13" fmla="*/ 18 h 763"/>
                <a:gd name="T14" fmla="*/ 1496 w 1496"/>
                <a:gd name="T15" fmla="*/ 19 h 763"/>
                <a:gd name="T16" fmla="*/ 1496 w 1496"/>
                <a:gd name="T17" fmla="*/ 668 h 763"/>
                <a:gd name="T18" fmla="*/ 1480 w 1496"/>
                <a:gd name="T19" fmla="*/ 669 h 763"/>
                <a:gd name="T20" fmla="*/ 1178 w 1496"/>
                <a:gd name="T21" fmla="*/ 464 h 763"/>
                <a:gd name="T22" fmla="*/ 1001 w 1496"/>
                <a:gd name="T23" fmla="*/ 532 h 763"/>
                <a:gd name="T24" fmla="*/ 869 w 1496"/>
                <a:gd name="T25" fmla="*/ 497 h 763"/>
                <a:gd name="T26" fmla="*/ 689 w 1496"/>
                <a:gd name="T27" fmla="*/ 624 h 763"/>
                <a:gd name="T28" fmla="*/ 529 w 1496"/>
                <a:gd name="T29" fmla="*/ 538 h 763"/>
                <a:gd name="T30" fmla="*/ 266 w 1496"/>
                <a:gd name="T31" fmla="*/ 763 h 763"/>
                <a:gd name="T32" fmla="*/ 0 w 1496"/>
                <a:gd name="T33" fmla="*/ 497 h 763"/>
                <a:gd name="T34" fmla="*/ 266 w 1496"/>
                <a:gd name="T35" fmla="*/ 23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6" h="763">
                  <a:moveTo>
                    <a:pt x="266" y="231"/>
                  </a:moveTo>
                  <a:cubicBezTo>
                    <a:pt x="372" y="231"/>
                    <a:pt x="463" y="292"/>
                    <a:pt x="506" y="381"/>
                  </a:cubicBezTo>
                  <a:cubicBezTo>
                    <a:pt x="529" y="301"/>
                    <a:pt x="602" y="243"/>
                    <a:pt x="689" y="243"/>
                  </a:cubicBezTo>
                  <a:cubicBezTo>
                    <a:pt x="705" y="243"/>
                    <a:pt x="720" y="245"/>
                    <a:pt x="735" y="249"/>
                  </a:cubicBezTo>
                  <a:cubicBezTo>
                    <a:pt x="744" y="110"/>
                    <a:pt x="860" y="0"/>
                    <a:pt x="1001" y="0"/>
                  </a:cubicBezTo>
                  <a:cubicBezTo>
                    <a:pt x="1100" y="0"/>
                    <a:pt x="1186" y="54"/>
                    <a:pt x="1232" y="134"/>
                  </a:cubicBezTo>
                  <a:cubicBezTo>
                    <a:pt x="1291" y="63"/>
                    <a:pt x="1381" y="18"/>
                    <a:pt x="1480" y="18"/>
                  </a:cubicBezTo>
                  <a:cubicBezTo>
                    <a:pt x="1486" y="18"/>
                    <a:pt x="1491" y="18"/>
                    <a:pt x="1496" y="19"/>
                  </a:cubicBezTo>
                  <a:cubicBezTo>
                    <a:pt x="1496" y="668"/>
                    <a:pt x="1496" y="668"/>
                    <a:pt x="1496" y="668"/>
                  </a:cubicBezTo>
                  <a:cubicBezTo>
                    <a:pt x="1491" y="668"/>
                    <a:pt x="1486" y="669"/>
                    <a:pt x="1480" y="669"/>
                  </a:cubicBezTo>
                  <a:cubicBezTo>
                    <a:pt x="1343" y="669"/>
                    <a:pt x="1226" y="584"/>
                    <a:pt x="1178" y="464"/>
                  </a:cubicBezTo>
                  <a:cubicBezTo>
                    <a:pt x="1131" y="506"/>
                    <a:pt x="1069" y="532"/>
                    <a:pt x="1001" y="532"/>
                  </a:cubicBezTo>
                  <a:cubicBezTo>
                    <a:pt x="953" y="532"/>
                    <a:pt x="908" y="519"/>
                    <a:pt x="869" y="497"/>
                  </a:cubicBezTo>
                  <a:cubicBezTo>
                    <a:pt x="843" y="571"/>
                    <a:pt x="772" y="624"/>
                    <a:pt x="689" y="624"/>
                  </a:cubicBezTo>
                  <a:cubicBezTo>
                    <a:pt x="622" y="624"/>
                    <a:pt x="563" y="590"/>
                    <a:pt x="529" y="538"/>
                  </a:cubicBezTo>
                  <a:cubicBezTo>
                    <a:pt x="510" y="665"/>
                    <a:pt x="399" y="763"/>
                    <a:pt x="266" y="763"/>
                  </a:cubicBezTo>
                  <a:cubicBezTo>
                    <a:pt x="120" y="763"/>
                    <a:pt x="0" y="643"/>
                    <a:pt x="0" y="497"/>
                  </a:cubicBezTo>
                  <a:cubicBezTo>
                    <a:pt x="0" y="350"/>
                    <a:pt x="120" y="231"/>
                    <a:pt x="266" y="231"/>
                  </a:cubicBezTo>
                  <a:close/>
                </a:path>
              </a:pathLst>
            </a:custGeom>
            <a:solidFill>
              <a:srgbClr val="E8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5B7C2784-B71A-4CEC-B3B7-35B59F0F4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67"/>
              <a:ext cx="5101" cy="1668"/>
            </a:xfrm>
            <a:custGeom>
              <a:avLst/>
              <a:gdLst>
                <a:gd name="T0" fmla="*/ 586 w 1993"/>
                <a:gd name="T1" fmla="*/ 651 h 651"/>
                <a:gd name="T2" fmla="*/ 608 w 1993"/>
                <a:gd name="T3" fmla="*/ 593 h 651"/>
                <a:gd name="T4" fmla="*/ 785 w 1993"/>
                <a:gd name="T5" fmla="*/ 404 h 651"/>
                <a:gd name="T6" fmla="*/ 829 w 1993"/>
                <a:gd name="T7" fmla="*/ 410 h 651"/>
                <a:gd name="T8" fmla="*/ 875 w 1993"/>
                <a:gd name="T9" fmla="*/ 403 h 651"/>
                <a:gd name="T10" fmla="*/ 1016 w 1993"/>
                <a:gd name="T11" fmla="*/ 502 h 651"/>
                <a:gd name="T12" fmla="*/ 1042 w 1993"/>
                <a:gd name="T13" fmla="*/ 500 h 651"/>
                <a:gd name="T14" fmla="*/ 1203 w 1993"/>
                <a:gd name="T15" fmla="*/ 651 h 651"/>
                <a:gd name="T16" fmla="*/ 1307 w 1993"/>
                <a:gd name="T17" fmla="*/ 651 h 651"/>
                <a:gd name="T18" fmla="*/ 1476 w 1993"/>
                <a:gd name="T19" fmla="*/ 464 h 651"/>
                <a:gd name="T20" fmla="*/ 1487 w 1993"/>
                <a:gd name="T21" fmla="*/ 464 h 651"/>
                <a:gd name="T22" fmla="*/ 1614 w 1993"/>
                <a:gd name="T23" fmla="*/ 405 h 651"/>
                <a:gd name="T24" fmla="*/ 1770 w 1993"/>
                <a:gd name="T25" fmla="*/ 468 h 651"/>
                <a:gd name="T26" fmla="*/ 1993 w 1993"/>
                <a:gd name="T27" fmla="*/ 245 h 651"/>
                <a:gd name="T28" fmla="*/ 1770 w 1993"/>
                <a:gd name="T29" fmla="*/ 22 h 651"/>
                <a:gd name="T30" fmla="*/ 1566 w 1993"/>
                <a:gd name="T31" fmla="*/ 153 h 651"/>
                <a:gd name="T32" fmla="*/ 1487 w 1993"/>
                <a:gd name="T33" fmla="*/ 133 h 651"/>
                <a:gd name="T34" fmla="*/ 1338 w 1993"/>
                <a:gd name="T35" fmla="*/ 227 h 651"/>
                <a:gd name="T36" fmla="*/ 1255 w 1993"/>
                <a:gd name="T37" fmla="*/ 211 h 651"/>
                <a:gd name="T38" fmla="*/ 1126 w 1993"/>
                <a:gd name="T39" fmla="*/ 252 h 651"/>
                <a:gd name="T40" fmla="*/ 1016 w 1993"/>
                <a:gd name="T41" fmla="*/ 204 h 651"/>
                <a:gd name="T42" fmla="*/ 990 w 1993"/>
                <a:gd name="T43" fmla="*/ 206 h 651"/>
                <a:gd name="T44" fmla="*/ 829 w 1993"/>
                <a:gd name="T45" fmla="*/ 79 h 651"/>
                <a:gd name="T46" fmla="*/ 750 w 1993"/>
                <a:gd name="T47" fmla="*/ 99 h 651"/>
                <a:gd name="T48" fmla="*/ 564 w 1993"/>
                <a:gd name="T49" fmla="*/ 0 h 651"/>
                <a:gd name="T50" fmla="*/ 342 w 1993"/>
                <a:gd name="T51" fmla="*/ 205 h 651"/>
                <a:gd name="T52" fmla="*/ 309 w 1993"/>
                <a:gd name="T53" fmla="*/ 204 h 651"/>
                <a:gd name="T54" fmla="*/ 0 w 1993"/>
                <a:gd name="T55" fmla="*/ 513 h 651"/>
                <a:gd name="T56" fmla="*/ 32 w 1993"/>
                <a:gd name="T57" fmla="*/ 651 h 651"/>
                <a:gd name="T58" fmla="*/ 586 w 1993"/>
                <a:gd name="T5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3" h="651">
                  <a:moveTo>
                    <a:pt x="586" y="651"/>
                  </a:moveTo>
                  <a:cubicBezTo>
                    <a:pt x="595" y="633"/>
                    <a:pt x="603" y="613"/>
                    <a:pt x="608" y="593"/>
                  </a:cubicBezTo>
                  <a:cubicBezTo>
                    <a:pt x="701" y="575"/>
                    <a:pt x="773" y="499"/>
                    <a:pt x="785" y="404"/>
                  </a:cubicBezTo>
                  <a:cubicBezTo>
                    <a:pt x="799" y="408"/>
                    <a:pt x="814" y="410"/>
                    <a:pt x="829" y="410"/>
                  </a:cubicBezTo>
                  <a:cubicBezTo>
                    <a:pt x="845" y="410"/>
                    <a:pt x="860" y="408"/>
                    <a:pt x="875" y="403"/>
                  </a:cubicBezTo>
                  <a:cubicBezTo>
                    <a:pt x="896" y="461"/>
                    <a:pt x="951" y="502"/>
                    <a:pt x="1016" y="502"/>
                  </a:cubicBezTo>
                  <a:cubicBezTo>
                    <a:pt x="1025" y="502"/>
                    <a:pt x="1033" y="501"/>
                    <a:pt x="1042" y="500"/>
                  </a:cubicBezTo>
                  <a:cubicBezTo>
                    <a:pt x="1065" y="575"/>
                    <a:pt x="1126" y="633"/>
                    <a:pt x="1203" y="651"/>
                  </a:cubicBezTo>
                  <a:cubicBezTo>
                    <a:pt x="1307" y="651"/>
                    <a:pt x="1307" y="651"/>
                    <a:pt x="1307" y="651"/>
                  </a:cubicBezTo>
                  <a:cubicBezTo>
                    <a:pt x="1396" y="630"/>
                    <a:pt x="1464" y="556"/>
                    <a:pt x="1476" y="464"/>
                  </a:cubicBezTo>
                  <a:cubicBezTo>
                    <a:pt x="1480" y="464"/>
                    <a:pt x="1484" y="464"/>
                    <a:pt x="1487" y="464"/>
                  </a:cubicBezTo>
                  <a:cubicBezTo>
                    <a:pt x="1538" y="464"/>
                    <a:pt x="1584" y="441"/>
                    <a:pt x="1614" y="405"/>
                  </a:cubicBezTo>
                  <a:cubicBezTo>
                    <a:pt x="1655" y="444"/>
                    <a:pt x="1710" y="468"/>
                    <a:pt x="1770" y="468"/>
                  </a:cubicBezTo>
                  <a:cubicBezTo>
                    <a:pt x="1893" y="468"/>
                    <a:pt x="1993" y="368"/>
                    <a:pt x="1993" y="245"/>
                  </a:cubicBezTo>
                  <a:cubicBezTo>
                    <a:pt x="1993" y="121"/>
                    <a:pt x="1893" y="22"/>
                    <a:pt x="1770" y="22"/>
                  </a:cubicBezTo>
                  <a:cubicBezTo>
                    <a:pt x="1679" y="22"/>
                    <a:pt x="1601" y="76"/>
                    <a:pt x="1566" y="153"/>
                  </a:cubicBezTo>
                  <a:cubicBezTo>
                    <a:pt x="1543" y="141"/>
                    <a:pt x="1516" y="133"/>
                    <a:pt x="1487" y="133"/>
                  </a:cubicBezTo>
                  <a:cubicBezTo>
                    <a:pt x="1422" y="133"/>
                    <a:pt x="1365" y="171"/>
                    <a:pt x="1338" y="227"/>
                  </a:cubicBezTo>
                  <a:cubicBezTo>
                    <a:pt x="1313" y="216"/>
                    <a:pt x="1285" y="211"/>
                    <a:pt x="1255" y="211"/>
                  </a:cubicBezTo>
                  <a:cubicBezTo>
                    <a:pt x="1207" y="211"/>
                    <a:pt x="1162" y="226"/>
                    <a:pt x="1126" y="252"/>
                  </a:cubicBezTo>
                  <a:cubicBezTo>
                    <a:pt x="1098" y="222"/>
                    <a:pt x="1059" y="204"/>
                    <a:pt x="1016" y="204"/>
                  </a:cubicBezTo>
                  <a:cubicBezTo>
                    <a:pt x="1007" y="204"/>
                    <a:pt x="998" y="205"/>
                    <a:pt x="990" y="206"/>
                  </a:cubicBezTo>
                  <a:cubicBezTo>
                    <a:pt x="972" y="133"/>
                    <a:pt x="907" y="79"/>
                    <a:pt x="829" y="79"/>
                  </a:cubicBezTo>
                  <a:cubicBezTo>
                    <a:pt x="800" y="79"/>
                    <a:pt x="773" y="86"/>
                    <a:pt x="750" y="99"/>
                  </a:cubicBezTo>
                  <a:cubicBezTo>
                    <a:pt x="710" y="39"/>
                    <a:pt x="642" y="0"/>
                    <a:pt x="564" y="0"/>
                  </a:cubicBezTo>
                  <a:cubicBezTo>
                    <a:pt x="447" y="0"/>
                    <a:pt x="351" y="91"/>
                    <a:pt x="342" y="205"/>
                  </a:cubicBezTo>
                  <a:cubicBezTo>
                    <a:pt x="331" y="204"/>
                    <a:pt x="320" y="204"/>
                    <a:pt x="309" y="204"/>
                  </a:cubicBezTo>
                  <a:cubicBezTo>
                    <a:pt x="138" y="204"/>
                    <a:pt x="0" y="342"/>
                    <a:pt x="0" y="513"/>
                  </a:cubicBezTo>
                  <a:cubicBezTo>
                    <a:pt x="0" y="563"/>
                    <a:pt x="12" y="609"/>
                    <a:pt x="32" y="651"/>
                  </a:cubicBezTo>
                  <a:lnTo>
                    <a:pt x="586" y="651"/>
                  </a:lnTo>
                  <a:close/>
                </a:path>
              </a:pathLst>
            </a:custGeom>
            <a:solidFill>
              <a:srgbClr val="D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CA1BB0CA-70FD-4153-BA2F-427D61BB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647"/>
              <a:ext cx="2262" cy="1473"/>
            </a:xfrm>
            <a:custGeom>
              <a:avLst/>
              <a:gdLst>
                <a:gd name="T0" fmla="*/ 884 w 884"/>
                <a:gd name="T1" fmla="*/ 35 h 575"/>
                <a:gd name="T2" fmla="*/ 764 w 884"/>
                <a:gd name="T3" fmla="*/ 0 h 575"/>
                <a:gd name="T4" fmla="*/ 553 w 884"/>
                <a:gd name="T5" fmla="*/ 150 h 575"/>
                <a:gd name="T6" fmla="*/ 458 w 884"/>
                <a:gd name="T7" fmla="*/ 128 h 575"/>
                <a:gd name="T8" fmla="*/ 313 w 884"/>
                <a:gd name="T9" fmla="*/ 182 h 575"/>
                <a:gd name="T10" fmla="*/ 165 w 884"/>
                <a:gd name="T11" fmla="*/ 92 h 575"/>
                <a:gd name="T12" fmla="*/ 0 w 884"/>
                <a:gd name="T13" fmla="*/ 257 h 575"/>
                <a:gd name="T14" fmla="*/ 165 w 884"/>
                <a:gd name="T15" fmla="*/ 423 h 575"/>
                <a:gd name="T16" fmla="*/ 241 w 884"/>
                <a:gd name="T17" fmla="*/ 404 h 575"/>
                <a:gd name="T18" fmla="*/ 458 w 884"/>
                <a:gd name="T19" fmla="*/ 575 h 575"/>
                <a:gd name="T20" fmla="*/ 669 w 884"/>
                <a:gd name="T21" fmla="*/ 425 h 575"/>
                <a:gd name="T22" fmla="*/ 764 w 884"/>
                <a:gd name="T23" fmla="*/ 447 h 575"/>
                <a:gd name="T24" fmla="*/ 884 w 884"/>
                <a:gd name="T25" fmla="*/ 412 h 575"/>
                <a:gd name="T26" fmla="*/ 884 w 884"/>
                <a:gd name="T27" fmla="*/ 3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4" h="575">
                  <a:moveTo>
                    <a:pt x="884" y="35"/>
                  </a:moveTo>
                  <a:cubicBezTo>
                    <a:pt x="849" y="13"/>
                    <a:pt x="808" y="0"/>
                    <a:pt x="764" y="0"/>
                  </a:cubicBezTo>
                  <a:cubicBezTo>
                    <a:pt x="667" y="0"/>
                    <a:pt x="584" y="63"/>
                    <a:pt x="553" y="150"/>
                  </a:cubicBezTo>
                  <a:cubicBezTo>
                    <a:pt x="524" y="136"/>
                    <a:pt x="492" y="128"/>
                    <a:pt x="458" y="128"/>
                  </a:cubicBezTo>
                  <a:cubicBezTo>
                    <a:pt x="402" y="128"/>
                    <a:pt x="352" y="149"/>
                    <a:pt x="313" y="182"/>
                  </a:cubicBezTo>
                  <a:cubicBezTo>
                    <a:pt x="285" y="128"/>
                    <a:pt x="229" y="92"/>
                    <a:pt x="165" y="92"/>
                  </a:cubicBezTo>
                  <a:cubicBezTo>
                    <a:pt x="74" y="92"/>
                    <a:pt x="0" y="166"/>
                    <a:pt x="0" y="257"/>
                  </a:cubicBezTo>
                  <a:cubicBezTo>
                    <a:pt x="0" y="349"/>
                    <a:pt x="74" y="423"/>
                    <a:pt x="165" y="423"/>
                  </a:cubicBezTo>
                  <a:cubicBezTo>
                    <a:pt x="192" y="423"/>
                    <a:pt x="218" y="416"/>
                    <a:pt x="241" y="404"/>
                  </a:cubicBezTo>
                  <a:cubicBezTo>
                    <a:pt x="265" y="502"/>
                    <a:pt x="353" y="575"/>
                    <a:pt x="458" y="575"/>
                  </a:cubicBezTo>
                  <a:cubicBezTo>
                    <a:pt x="555" y="575"/>
                    <a:pt x="638" y="512"/>
                    <a:pt x="669" y="425"/>
                  </a:cubicBezTo>
                  <a:cubicBezTo>
                    <a:pt x="698" y="439"/>
                    <a:pt x="730" y="447"/>
                    <a:pt x="764" y="447"/>
                  </a:cubicBezTo>
                  <a:cubicBezTo>
                    <a:pt x="808" y="447"/>
                    <a:pt x="849" y="434"/>
                    <a:pt x="884" y="412"/>
                  </a:cubicBezTo>
                  <a:lnTo>
                    <a:pt x="884" y="35"/>
                  </a:lnTo>
                  <a:close/>
                </a:path>
              </a:pathLst>
            </a:custGeom>
            <a:solidFill>
              <a:srgbClr val="D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A6F5782E-57EC-4B28-95BB-F9DDEB64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975"/>
              <a:ext cx="5394" cy="1560"/>
            </a:xfrm>
            <a:custGeom>
              <a:avLst/>
              <a:gdLst>
                <a:gd name="T0" fmla="*/ 2108 w 2108"/>
                <a:gd name="T1" fmla="*/ 604 h 609"/>
                <a:gd name="T2" fmla="*/ 2108 w 2108"/>
                <a:gd name="T3" fmla="*/ 41 h 609"/>
                <a:gd name="T4" fmla="*/ 1952 w 2108"/>
                <a:gd name="T5" fmla="*/ 0 h 609"/>
                <a:gd name="T6" fmla="*/ 1648 w 2108"/>
                <a:gd name="T7" fmla="*/ 216 h 609"/>
                <a:gd name="T8" fmla="*/ 1614 w 2108"/>
                <a:gd name="T9" fmla="*/ 214 h 609"/>
                <a:gd name="T10" fmla="*/ 1476 w 2108"/>
                <a:gd name="T11" fmla="*/ 255 h 609"/>
                <a:gd name="T12" fmla="*/ 1223 w 2108"/>
                <a:gd name="T13" fmla="*/ 35 h 609"/>
                <a:gd name="T14" fmla="*/ 982 w 2108"/>
                <a:gd name="T15" fmla="*/ 208 h 609"/>
                <a:gd name="T16" fmla="*/ 908 w 2108"/>
                <a:gd name="T17" fmla="*/ 193 h 609"/>
                <a:gd name="T18" fmla="*/ 717 w 2108"/>
                <a:gd name="T19" fmla="*/ 343 h 609"/>
                <a:gd name="T20" fmla="*/ 684 w 2108"/>
                <a:gd name="T21" fmla="*/ 340 h 609"/>
                <a:gd name="T22" fmla="*/ 530 w 2108"/>
                <a:gd name="T23" fmla="*/ 416 h 609"/>
                <a:gd name="T24" fmla="*/ 415 w 2108"/>
                <a:gd name="T25" fmla="*/ 360 h 609"/>
                <a:gd name="T26" fmla="*/ 374 w 2108"/>
                <a:gd name="T27" fmla="*/ 365 h 609"/>
                <a:gd name="T28" fmla="*/ 196 w 2108"/>
                <a:gd name="T29" fmla="*/ 252 h 609"/>
                <a:gd name="T30" fmla="*/ 0 w 2108"/>
                <a:gd name="T31" fmla="*/ 448 h 609"/>
                <a:gd name="T32" fmla="*/ 84 w 2108"/>
                <a:gd name="T33" fmla="*/ 609 h 609"/>
                <a:gd name="T34" fmla="*/ 308 w 2108"/>
                <a:gd name="T35" fmla="*/ 609 h 609"/>
                <a:gd name="T36" fmla="*/ 310 w 2108"/>
                <a:gd name="T37" fmla="*/ 608 h 609"/>
                <a:gd name="T38" fmla="*/ 311 w 2108"/>
                <a:gd name="T39" fmla="*/ 609 h 609"/>
                <a:gd name="T40" fmla="*/ 866 w 2108"/>
                <a:gd name="T41" fmla="*/ 609 h 609"/>
                <a:gd name="T42" fmla="*/ 874 w 2108"/>
                <a:gd name="T43" fmla="*/ 583 h 609"/>
                <a:gd name="T44" fmla="*/ 908 w 2108"/>
                <a:gd name="T45" fmla="*/ 586 h 609"/>
                <a:gd name="T46" fmla="*/ 1073 w 2108"/>
                <a:gd name="T47" fmla="*/ 495 h 609"/>
                <a:gd name="T48" fmla="*/ 1223 w 2108"/>
                <a:gd name="T49" fmla="*/ 545 h 609"/>
                <a:gd name="T50" fmla="*/ 1362 w 2108"/>
                <a:gd name="T51" fmla="*/ 504 h 609"/>
                <a:gd name="T52" fmla="*/ 1401 w 2108"/>
                <a:gd name="T53" fmla="*/ 609 h 609"/>
                <a:gd name="T54" fmla="*/ 2098 w 2108"/>
                <a:gd name="T55" fmla="*/ 609 h 609"/>
                <a:gd name="T56" fmla="*/ 2108 w 2108"/>
                <a:gd name="T57" fmla="*/ 60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8" h="609">
                  <a:moveTo>
                    <a:pt x="2108" y="604"/>
                  </a:moveTo>
                  <a:cubicBezTo>
                    <a:pt x="2108" y="41"/>
                    <a:pt x="2108" y="41"/>
                    <a:pt x="2108" y="41"/>
                  </a:cubicBezTo>
                  <a:cubicBezTo>
                    <a:pt x="2062" y="15"/>
                    <a:pt x="2008" y="0"/>
                    <a:pt x="1952" y="0"/>
                  </a:cubicBezTo>
                  <a:cubicBezTo>
                    <a:pt x="1811" y="0"/>
                    <a:pt x="1691" y="90"/>
                    <a:pt x="1648" y="216"/>
                  </a:cubicBezTo>
                  <a:cubicBezTo>
                    <a:pt x="1637" y="215"/>
                    <a:pt x="1625" y="214"/>
                    <a:pt x="1614" y="214"/>
                  </a:cubicBezTo>
                  <a:cubicBezTo>
                    <a:pt x="1563" y="214"/>
                    <a:pt x="1515" y="229"/>
                    <a:pt x="1476" y="255"/>
                  </a:cubicBezTo>
                  <a:cubicBezTo>
                    <a:pt x="1458" y="131"/>
                    <a:pt x="1352" y="35"/>
                    <a:pt x="1223" y="35"/>
                  </a:cubicBezTo>
                  <a:cubicBezTo>
                    <a:pt x="1111" y="35"/>
                    <a:pt x="1016" y="108"/>
                    <a:pt x="982" y="208"/>
                  </a:cubicBezTo>
                  <a:cubicBezTo>
                    <a:pt x="959" y="199"/>
                    <a:pt x="934" y="193"/>
                    <a:pt x="908" y="193"/>
                  </a:cubicBezTo>
                  <a:cubicBezTo>
                    <a:pt x="815" y="193"/>
                    <a:pt x="738" y="257"/>
                    <a:pt x="717" y="343"/>
                  </a:cubicBezTo>
                  <a:cubicBezTo>
                    <a:pt x="706" y="341"/>
                    <a:pt x="695" y="340"/>
                    <a:pt x="684" y="340"/>
                  </a:cubicBezTo>
                  <a:cubicBezTo>
                    <a:pt x="621" y="340"/>
                    <a:pt x="565" y="370"/>
                    <a:pt x="530" y="416"/>
                  </a:cubicBezTo>
                  <a:cubicBezTo>
                    <a:pt x="503" y="382"/>
                    <a:pt x="461" y="360"/>
                    <a:pt x="415" y="360"/>
                  </a:cubicBezTo>
                  <a:cubicBezTo>
                    <a:pt x="401" y="360"/>
                    <a:pt x="387" y="362"/>
                    <a:pt x="374" y="365"/>
                  </a:cubicBezTo>
                  <a:cubicBezTo>
                    <a:pt x="343" y="299"/>
                    <a:pt x="275" y="252"/>
                    <a:pt x="196" y="252"/>
                  </a:cubicBezTo>
                  <a:cubicBezTo>
                    <a:pt x="88" y="252"/>
                    <a:pt x="0" y="340"/>
                    <a:pt x="0" y="448"/>
                  </a:cubicBezTo>
                  <a:cubicBezTo>
                    <a:pt x="0" y="515"/>
                    <a:pt x="34" y="574"/>
                    <a:pt x="84" y="609"/>
                  </a:cubicBezTo>
                  <a:cubicBezTo>
                    <a:pt x="308" y="609"/>
                    <a:pt x="308" y="609"/>
                    <a:pt x="308" y="609"/>
                  </a:cubicBezTo>
                  <a:cubicBezTo>
                    <a:pt x="309" y="609"/>
                    <a:pt x="309" y="608"/>
                    <a:pt x="310" y="608"/>
                  </a:cubicBezTo>
                  <a:cubicBezTo>
                    <a:pt x="310" y="608"/>
                    <a:pt x="310" y="609"/>
                    <a:pt x="311" y="609"/>
                  </a:cubicBezTo>
                  <a:cubicBezTo>
                    <a:pt x="866" y="609"/>
                    <a:pt x="866" y="609"/>
                    <a:pt x="866" y="609"/>
                  </a:cubicBezTo>
                  <a:cubicBezTo>
                    <a:pt x="869" y="600"/>
                    <a:pt x="872" y="592"/>
                    <a:pt x="874" y="583"/>
                  </a:cubicBezTo>
                  <a:cubicBezTo>
                    <a:pt x="885" y="585"/>
                    <a:pt x="896" y="586"/>
                    <a:pt x="908" y="586"/>
                  </a:cubicBezTo>
                  <a:cubicBezTo>
                    <a:pt x="977" y="586"/>
                    <a:pt x="1038" y="550"/>
                    <a:pt x="1073" y="495"/>
                  </a:cubicBezTo>
                  <a:cubicBezTo>
                    <a:pt x="1115" y="526"/>
                    <a:pt x="1167" y="545"/>
                    <a:pt x="1223" y="545"/>
                  </a:cubicBezTo>
                  <a:cubicBezTo>
                    <a:pt x="1274" y="545"/>
                    <a:pt x="1322" y="530"/>
                    <a:pt x="1362" y="504"/>
                  </a:cubicBezTo>
                  <a:cubicBezTo>
                    <a:pt x="1367" y="542"/>
                    <a:pt x="1381" y="578"/>
                    <a:pt x="1401" y="609"/>
                  </a:cubicBezTo>
                  <a:cubicBezTo>
                    <a:pt x="2098" y="609"/>
                    <a:pt x="2098" y="609"/>
                    <a:pt x="2098" y="609"/>
                  </a:cubicBezTo>
                  <a:cubicBezTo>
                    <a:pt x="2101" y="607"/>
                    <a:pt x="2105" y="606"/>
                    <a:pt x="2108" y="60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B732E9F7-F36E-4F4D-96A9-AC974AC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783"/>
              <a:ext cx="7677" cy="1752"/>
            </a:xfrm>
            <a:custGeom>
              <a:avLst/>
              <a:gdLst>
                <a:gd name="T0" fmla="*/ 3000 w 3000"/>
                <a:gd name="T1" fmla="*/ 0 h 684"/>
                <a:gd name="T2" fmla="*/ 2850 w 3000"/>
                <a:gd name="T3" fmla="*/ 182 h 684"/>
                <a:gd name="T4" fmla="*/ 2568 w 3000"/>
                <a:gd name="T5" fmla="*/ 519 h 684"/>
                <a:gd name="T6" fmla="*/ 2570 w 3000"/>
                <a:gd name="T7" fmla="*/ 551 h 684"/>
                <a:gd name="T8" fmla="*/ 2539 w 3000"/>
                <a:gd name="T9" fmla="*/ 549 h 684"/>
                <a:gd name="T10" fmla="*/ 2372 w 3000"/>
                <a:gd name="T11" fmla="*/ 625 h 684"/>
                <a:gd name="T12" fmla="*/ 2050 w 3000"/>
                <a:gd name="T13" fmla="*/ 397 h 684"/>
                <a:gd name="T14" fmla="*/ 1791 w 3000"/>
                <a:gd name="T15" fmla="*/ 517 h 684"/>
                <a:gd name="T16" fmla="*/ 1775 w 3000"/>
                <a:gd name="T17" fmla="*/ 517 h 684"/>
                <a:gd name="T18" fmla="*/ 1617 w 3000"/>
                <a:gd name="T19" fmla="*/ 583 h 684"/>
                <a:gd name="T20" fmla="*/ 1500 w 3000"/>
                <a:gd name="T21" fmla="*/ 549 h 684"/>
                <a:gd name="T22" fmla="*/ 1382 w 3000"/>
                <a:gd name="T23" fmla="*/ 583 h 684"/>
                <a:gd name="T24" fmla="*/ 1224 w 3000"/>
                <a:gd name="T25" fmla="*/ 517 h 684"/>
                <a:gd name="T26" fmla="*/ 1209 w 3000"/>
                <a:gd name="T27" fmla="*/ 517 h 684"/>
                <a:gd name="T28" fmla="*/ 949 w 3000"/>
                <a:gd name="T29" fmla="*/ 397 h 684"/>
                <a:gd name="T30" fmla="*/ 627 w 3000"/>
                <a:gd name="T31" fmla="*/ 625 h 684"/>
                <a:gd name="T32" fmla="*/ 460 w 3000"/>
                <a:gd name="T33" fmla="*/ 549 h 684"/>
                <a:gd name="T34" fmla="*/ 430 w 3000"/>
                <a:gd name="T35" fmla="*/ 551 h 684"/>
                <a:gd name="T36" fmla="*/ 431 w 3000"/>
                <a:gd name="T37" fmla="*/ 519 h 684"/>
                <a:gd name="T38" fmla="*/ 149 w 3000"/>
                <a:gd name="T39" fmla="*/ 182 h 684"/>
                <a:gd name="T40" fmla="*/ 0 w 3000"/>
                <a:gd name="T41" fmla="*/ 0 h 684"/>
                <a:gd name="T42" fmla="*/ 0 w 3000"/>
                <a:gd name="T43" fmla="*/ 684 h 684"/>
                <a:gd name="T44" fmla="*/ 3000 w 3000"/>
                <a:gd name="T45" fmla="*/ 684 h 684"/>
                <a:gd name="T46" fmla="*/ 3000 w 3000"/>
                <a:gd name="T4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0" h="684">
                  <a:moveTo>
                    <a:pt x="3000" y="0"/>
                  </a:moveTo>
                  <a:cubicBezTo>
                    <a:pt x="2920" y="27"/>
                    <a:pt x="2861" y="97"/>
                    <a:pt x="2850" y="182"/>
                  </a:cubicBezTo>
                  <a:cubicBezTo>
                    <a:pt x="2690" y="210"/>
                    <a:pt x="2568" y="350"/>
                    <a:pt x="2568" y="519"/>
                  </a:cubicBezTo>
                  <a:cubicBezTo>
                    <a:pt x="2568" y="530"/>
                    <a:pt x="2569" y="541"/>
                    <a:pt x="2570" y="551"/>
                  </a:cubicBezTo>
                  <a:cubicBezTo>
                    <a:pt x="2560" y="550"/>
                    <a:pt x="2549" y="549"/>
                    <a:pt x="2539" y="549"/>
                  </a:cubicBezTo>
                  <a:cubicBezTo>
                    <a:pt x="2473" y="549"/>
                    <a:pt x="2413" y="578"/>
                    <a:pt x="2372" y="625"/>
                  </a:cubicBezTo>
                  <a:cubicBezTo>
                    <a:pt x="2325" y="492"/>
                    <a:pt x="2199" y="397"/>
                    <a:pt x="2050" y="397"/>
                  </a:cubicBezTo>
                  <a:cubicBezTo>
                    <a:pt x="1946" y="397"/>
                    <a:pt x="1853" y="444"/>
                    <a:pt x="1791" y="517"/>
                  </a:cubicBezTo>
                  <a:cubicBezTo>
                    <a:pt x="1785" y="517"/>
                    <a:pt x="1780" y="517"/>
                    <a:pt x="1775" y="517"/>
                  </a:cubicBezTo>
                  <a:cubicBezTo>
                    <a:pt x="1713" y="517"/>
                    <a:pt x="1657" y="542"/>
                    <a:pt x="1617" y="583"/>
                  </a:cubicBezTo>
                  <a:cubicBezTo>
                    <a:pt x="1583" y="561"/>
                    <a:pt x="1543" y="549"/>
                    <a:pt x="1500" y="549"/>
                  </a:cubicBezTo>
                  <a:cubicBezTo>
                    <a:pt x="1457" y="549"/>
                    <a:pt x="1416" y="561"/>
                    <a:pt x="1382" y="583"/>
                  </a:cubicBezTo>
                  <a:cubicBezTo>
                    <a:pt x="1342" y="542"/>
                    <a:pt x="1286" y="517"/>
                    <a:pt x="1224" y="517"/>
                  </a:cubicBezTo>
                  <a:cubicBezTo>
                    <a:pt x="1219" y="517"/>
                    <a:pt x="1214" y="517"/>
                    <a:pt x="1209" y="517"/>
                  </a:cubicBezTo>
                  <a:cubicBezTo>
                    <a:pt x="1146" y="444"/>
                    <a:pt x="1053" y="397"/>
                    <a:pt x="949" y="397"/>
                  </a:cubicBezTo>
                  <a:cubicBezTo>
                    <a:pt x="800" y="397"/>
                    <a:pt x="674" y="492"/>
                    <a:pt x="627" y="625"/>
                  </a:cubicBezTo>
                  <a:cubicBezTo>
                    <a:pt x="586" y="578"/>
                    <a:pt x="526" y="549"/>
                    <a:pt x="460" y="549"/>
                  </a:cubicBezTo>
                  <a:cubicBezTo>
                    <a:pt x="450" y="549"/>
                    <a:pt x="440" y="550"/>
                    <a:pt x="430" y="551"/>
                  </a:cubicBezTo>
                  <a:cubicBezTo>
                    <a:pt x="431" y="541"/>
                    <a:pt x="431" y="530"/>
                    <a:pt x="431" y="519"/>
                  </a:cubicBezTo>
                  <a:cubicBezTo>
                    <a:pt x="431" y="350"/>
                    <a:pt x="309" y="210"/>
                    <a:pt x="149" y="182"/>
                  </a:cubicBezTo>
                  <a:cubicBezTo>
                    <a:pt x="138" y="97"/>
                    <a:pt x="79" y="27"/>
                    <a:pt x="0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000" y="684"/>
                    <a:pt x="3000" y="684"/>
                    <a:pt x="3000" y="684"/>
                  </a:cubicBezTo>
                  <a:lnTo>
                    <a:pt x="3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7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7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4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1"/>
            <a:ext cx="9024643" cy="509798"/>
          </a:xfrm>
          <a:prstGeom prst="round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95386" y="97086"/>
            <a:ext cx="8545199" cy="315626"/>
          </a:xfrm>
        </p:spPr>
        <p:txBody>
          <a:bodyPr>
            <a:normAutofit/>
          </a:bodyPr>
          <a:lstStyle>
            <a:lvl1pPr>
              <a:defRPr sz="1650" b="0" i="0" baseline="0">
                <a:solidFill>
                  <a:schemeClr val="bg1"/>
                </a:solidFill>
                <a:latin typeface="Gotham Narrow Medium" charset="0"/>
                <a:ea typeface="Gotham Narrow Medium" charset="0"/>
                <a:cs typeface="Gotham Narrow Medium" charset="0"/>
              </a:defRPr>
            </a:lvl1pPr>
          </a:lstStyle>
          <a:p>
            <a:r>
              <a:rPr lang="en-US" dirty="0"/>
              <a:t>GENERIC SLIDE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90" y="4487663"/>
            <a:ext cx="1829411" cy="65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08" y="4536487"/>
            <a:ext cx="1203507" cy="4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0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90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23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8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65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98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6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3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579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84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919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7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9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133350"/>
            <a:ext cx="65532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508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8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1661"/>
            <a:ext cx="7886700" cy="29084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4934"/>
            <a:ext cx="20574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4934"/>
            <a:ext cx="30861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4934"/>
            <a:ext cx="20574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68" r:id="rId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8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  <a:gs pos="94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4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FNP</a:t>
            </a:r>
            <a:endParaRPr lang="en-ZA" b="1" dirty="0"/>
          </a:p>
        </p:txBody>
      </p:sp>
      <p:sp>
        <p:nvSpPr>
          <p:cNvPr id="4" name="Rectangle 3"/>
          <p:cNvSpPr/>
          <p:nvPr/>
        </p:nvSpPr>
        <p:spPr>
          <a:xfrm>
            <a:off x="2169319" y="4389651"/>
            <a:ext cx="4635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Subject: FOUNDATIONS OF NURSING PRACTICE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SLO 2.4 Ethical Decision Making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SLO 2.5: Ethical Dilemmas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DF06BD-A30D-4B2B-A5FF-6B3CBC50A1DD}"/>
              </a:ext>
            </a:extLst>
          </p:cNvPr>
          <p:cNvGrpSpPr/>
          <p:nvPr/>
        </p:nvGrpSpPr>
        <p:grpSpPr>
          <a:xfrm>
            <a:off x="2172415" y="475941"/>
            <a:ext cx="3968354" cy="3850481"/>
            <a:chOff x="269874" y="1343025"/>
            <a:chExt cx="5291138" cy="5133975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D5E18BB-52CE-4354-AA5F-951EA21C9DE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549524" y="5502274"/>
              <a:ext cx="811213" cy="738188"/>
            </a:xfrm>
            <a:custGeom>
              <a:avLst/>
              <a:gdLst>
                <a:gd name="T0" fmla="*/ 255 w 272"/>
                <a:gd name="T1" fmla="*/ 198 h 247"/>
                <a:gd name="T2" fmla="*/ 267 w 272"/>
                <a:gd name="T3" fmla="*/ 180 h 247"/>
                <a:gd name="T4" fmla="*/ 245 w 272"/>
                <a:gd name="T5" fmla="*/ 151 h 247"/>
                <a:gd name="T6" fmla="*/ 261 w 272"/>
                <a:gd name="T7" fmla="*/ 124 h 247"/>
                <a:gd name="T8" fmla="*/ 229 w 272"/>
                <a:gd name="T9" fmla="*/ 105 h 247"/>
                <a:gd name="T10" fmla="*/ 234 w 272"/>
                <a:gd name="T11" fmla="*/ 80 h 247"/>
                <a:gd name="T12" fmla="*/ 211 w 272"/>
                <a:gd name="T13" fmla="*/ 66 h 247"/>
                <a:gd name="T14" fmla="*/ 211 w 272"/>
                <a:gd name="T15" fmla="*/ 65 h 247"/>
                <a:gd name="T16" fmla="*/ 202 w 272"/>
                <a:gd name="T17" fmla="*/ 27 h 247"/>
                <a:gd name="T18" fmla="*/ 176 w 272"/>
                <a:gd name="T19" fmla="*/ 30 h 247"/>
                <a:gd name="T20" fmla="*/ 150 w 272"/>
                <a:gd name="T21" fmla="*/ 0 h 247"/>
                <a:gd name="T22" fmla="*/ 126 w 272"/>
                <a:gd name="T23" fmla="*/ 16 h 247"/>
                <a:gd name="T24" fmla="*/ 100 w 272"/>
                <a:gd name="T25" fmla="*/ 2 h 247"/>
                <a:gd name="T26" fmla="*/ 79 w 272"/>
                <a:gd name="T27" fmla="*/ 36 h 247"/>
                <a:gd name="T28" fmla="*/ 79 w 272"/>
                <a:gd name="T29" fmla="*/ 37 h 247"/>
                <a:gd name="T30" fmla="*/ 52 w 272"/>
                <a:gd name="T31" fmla="*/ 38 h 247"/>
                <a:gd name="T32" fmla="*/ 48 w 272"/>
                <a:gd name="T33" fmla="*/ 77 h 247"/>
                <a:gd name="T34" fmla="*/ 21 w 272"/>
                <a:gd name="T35" fmla="*/ 92 h 247"/>
                <a:gd name="T36" fmla="*/ 30 w 272"/>
                <a:gd name="T37" fmla="*/ 123 h 247"/>
                <a:gd name="T38" fmla="*/ 29 w 272"/>
                <a:gd name="T39" fmla="*/ 123 h 247"/>
                <a:gd name="T40" fmla="*/ 3 w 272"/>
                <a:gd name="T41" fmla="*/ 153 h 247"/>
                <a:gd name="T42" fmla="*/ 16 w 272"/>
                <a:gd name="T43" fmla="*/ 172 h 247"/>
                <a:gd name="T44" fmla="*/ 5 w 272"/>
                <a:gd name="T45" fmla="*/ 204 h 247"/>
                <a:gd name="T46" fmla="*/ 18 w 272"/>
                <a:gd name="T47" fmla="*/ 217 h 247"/>
                <a:gd name="T48" fmla="*/ 20 w 272"/>
                <a:gd name="T49" fmla="*/ 231 h 247"/>
                <a:gd name="T50" fmla="*/ 49 w 272"/>
                <a:gd name="T51" fmla="*/ 246 h 247"/>
                <a:gd name="T52" fmla="*/ 237 w 272"/>
                <a:gd name="T53" fmla="*/ 246 h 247"/>
                <a:gd name="T54" fmla="*/ 267 w 272"/>
                <a:gd name="T55" fmla="*/ 231 h 247"/>
                <a:gd name="T56" fmla="*/ 255 w 272"/>
                <a:gd name="T57" fmla="*/ 198 h 247"/>
                <a:gd name="T58" fmla="*/ 56 w 272"/>
                <a:gd name="T59" fmla="*/ 131 h 247"/>
                <a:gd name="T60" fmla="*/ 56 w 272"/>
                <a:gd name="T61" fmla="*/ 131 h 247"/>
                <a:gd name="T62" fmla="*/ 56 w 272"/>
                <a:gd name="T63" fmla="*/ 132 h 247"/>
                <a:gd name="T64" fmla="*/ 56 w 272"/>
                <a:gd name="T65" fmla="*/ 1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2" h="247">
                  <a:moveTo>
                    <a:pt x="255" y="198"/>
                  </a:moveTo>
                  <a:cubicBezTo>
                    <a:pt x="261" y="194"/>
                    <a:pt x="266" y="187"/>
                    <a:pt x="267" y="180"/>
                  </a:cubicBezTo>
                  <a:cubicBezTo>
                    <a:pt x="269" y="167"/>
                    <a:pt x="259" y="155"/>
                    <a:pt x="245" y="151"/>
                  </a:cubicBezTo>
                  <a:cubicBezTo>
                    <a:pt x="256" y="145"/>
                    <a:pt x="263" y="134"/>
                    <a:pt x="261" y="124"/>
                  </a:cubicBezTo>
                  <a:cubicBezTo>
                    <a:pt x="258" y="111"/>
                    <a:pt x="244" y="103"/>
                    <a:pt x="229" y="105"/>
                  </a:cubicBezTo>
                  <a:cubicBezTo>
                    <a:pt x="235" y="98"/>
                    <a:pt x="237" y="88"/>
                    <a:pt x="234" y="80"/>
                  </a:cubicBezTo>
                  <a:cubicBezTo>
                    <a:pt x="230" y="71"/>
                    <a:pt x="221" y="66"/>
                    <a:pt x="211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9" y="50"/>
                    <a:pt x="215" y="33"/>
                    <a:pt x="202" y="27"/>
                  </a:cubicBezTo>
                  <a:cubicBezTo>
                    <a:pt x="194" y="22"/>
                    <a:pt x="184" y="24"/>
                    <a:pt x="176" y="30"/>
                  </a:cubicBezTo>
                  <a:cubicBezTo>
                    <a:pt x="176" y="13"/>
                    <a:pt x="164" y="0"/>
                    <a:pt x="150" y="0"/>
                  </a:cubicBezTo>
                  <a:cubicBezTo>
                    <a:pt x="140" y="0"/>
                    <a:pt x="131" y="6"/>
                    <a:pt x="126" y="16"/>
                  </a:cubicBezTo>
                  <a:cubicBezTo>
                    <a:pt x="121" y="6"/>
                    <a:pt x="111" y="1"/>
                    <a:pt x="100" y="2"/>
                  </a:cubicBezTo>
                  <a:cubicBezTo>
                    <a:pt x="86" y="4"/>
                    <a:pt x="76" y="20"/>
                    <a:pt x="79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0" y="32"/>
                    <a:pt x="59" y="32"/>
                    <a:pt x="52" y="38"/>
                  </a:cubicBezTo>
                  <a:cubicBezTo>
                    <a:pt x="40" y="46"/>
                    <a:pt x="38" y="64"/>
                    <a:pt x="48" y="77"/>
                  </a:cubicBezTo>
                  <a:cubicBezTo>
                    <a:pt x="36" y="77"/>
                    <a:pt x="26" y="82"/>
                    <a:pt x="21" y="92"/>
                  </a:cubicBezTo>
                  <a:cubicBezTo>
                    <a:pt x="16" y="103"/>
                    <a:pt x="20" y="115"/>
                    <a:pt x="30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13" y="125"/>
                    <a:pt x="1" y="139"/>
                    <a:pt x="3" y="153"/>
                  </a:cubicBezTo>
                  <a:cubicBezTo>
                    <a:pt x="4" y="161"/>
                    <a:pt x="9" y="168"/>
                    <a:pt x="16" y="172"/>
                  </a:cubicBezTo>
                  <a:cubicBezTo>
                    <a:pt x="5" y="179"/>
                    <a:pt x="0" y="192"/>
                    <a:pt x="5" y="204"/>
                  </a:cubicBezTo>
                  <a:cubicBezTo>
                    <a:pt x="7" y="210"/>
                    <a:pt x="12" y="214"/>
                    <a:pt x="18" y="217"/>
                  </a:cubicBezTo>
                  <a:cubicBezTo>
                    <a:pt x="18" y="221"/>
                    <a:pt x="18" y="226"/>
                    <a:pt x="20" y="231"/>
                  </a:cubicBezTo>
                  <a:cubicBezTo>
                    <a:pt x="24" y="242"/>
                    <a:pt x="36" y="247"/>
                    <a:pt x="49" y="246"/>
                  </a:cubicBezTo>
                  <a:cubicBezTo>
                    <a:pt x="237" y="246"/>
                    <a:pt x="237" y="246"/>
                    <a:pt x="237" y="246"/>
                  </a:cubicBezTo>
                  <a:cubicBezTo>
                    <a:pt x="250" y="247"/>
                    <a:pt x="262" y="242"/>
                    <a:pt x="267" y="231"/>
                  </a:cubicBezTo>
                  <a:cubicBezTo>
                    <a:pt x="272" y="219"/>
                    <a:pt x="266" y="205"/>
                    <a:pt x="255" y="198"/>
                  </a:cubicBezTo>
                  <a:moveTo>
                    <a:pt x="56" y="131"/>
                  </a:moveTo>
                  <a:cubicBezTo>
                    <a:pt x="56" y="131"/>
                    <a:pt x="56" y="131"/>
                    <a:pt x="56" y="131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1"/>
                    <a:pt x="56" y="131"/>
                    <a:pt x="56" y="13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E15A31D-E8BF-4436-97A2-96A2C6DBE54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763712" y="5565774"/>
              <a:ext cx="538163" cy="487363"/>
            </a:xfrm>
            <a:custGeom>
              <a:avLst/>
              <a:gdLst>
                <a:gd name="T0" fmla="*/ 169 w 180"/>
                <a:gd name="T1" fmla="*/ 131 h 163"/>
                <a:gd name="T2" fmla="*/ 177 w 180"/>
                <a:gd name="T3" fmla="*/ 119 h 163"/>
                <a:gd name="T4" fmla="*/ 162 w 180"/>
                <a:gd name="T5" fmla="*/ 100 h 163"/>
                <a:gd name="T6" fmla="*/ 173 w 180"/>
                <a:gd name="T7" fmla="*/ 82 h 163"/>
                <a:gd name="T8" fmla="*/ 151 w 180"/>
                <a:gd name="T9" fmla="*/ 69 h 163"/>
                <a:gd name="T10" fmla="*/ 155 w 180"/>
                <a:gd name="T11" fmla="*/ 53 h 163"/>
                <a:gd name="T12" fmla="*/ 140 w 180"/>
                <a:gd name="T13" fmla="*/ 43 h 163"/>
                <a:gd name="T14" fmla="*/ 140 w 180"/>
                <a:gd name="T15" fmla="*/ 43 h 163"/>
                <a:gd name="T16" fmla="*/ 134 w 180"/>
                <a:gd name="T17" fmla="*/ 17 h 163"/>
                <a:gd name="T18" fmla="*/ 117 w 180"/>
                <a:gd name="T19" fmla="*/ 19 h 163"/>
                <a:gd name="T20" fmla="*/ 99 w 180"/>
                <a:gd name="T21" fmla="*/ 0 h 163"/>
                <a:gd name="T22" fmla="*/ 84 w 180"/>
                <a:gd name="T23" fmla="*/ 10 h 163"/>
                <a:gd name="T24" fmla="*/ 66 w 180"/>
                <a:gd name="T25" fmla="*/ 1 h 163"/>
                <a:gd name="T26" fmla="*/ 52 w 180"/>
                <a:gd name="T27" fmla="*/ 24 h 163"/>
                <a:gd name="T28" fmla="*/ 52 w 180"/>
                <a:gd name="T29" fmla="*/ 24 h 163"/>
                <a:gd name="T30" fmla="*/ 34 w 180"/>
                <a:gd name="T31" fmla="*/ 25 h 163"/>
                <a:gd name="T32" fmla="*/ 32 w 180"/>
                <a:gd name="T33" fmla="*/ 51 h 163"/>
                <a:gd name="T34" fmla="*/ 14 w 180"/>
                <a:gd name="T35" fmla="*/ 61 h 163"/>
                <a:gd name="T36" fmla="*/ 20 w 180"/>
                <a:gd name="T37" fmla="*/ 81 h 163"/>
                <a:gd name="T38" fmla="*/ 19 w 180"/>
                <a:gd name="T39" fmla="*/ 81 h 163"/>
                <a:gd name="T40" fmla="*/ 2 w 180"/>
                <a:gd name="T41" fmla="*/ 101 h 163"/>
                <a:gd name="T42" fmla="*/ 10 w 180"/>
                <a:gd name="T43" fmla="*/ 113 h 163"/>
                <a:gd name="T44" fmla="*/ 3 w 180"/>
                <a:gd name="T45" fmla="*/ 135 h 163"/>
                <a:gd name="T46" fmla="*/ 12 w 180"/>
                <a:gd name="T47" fmla="*/ 143 h 163"/>
                <a:gd name="T48" fmla="*/ 13 w 180"/>
                <a:gd name="T49" fmla="*/ 152 h 163"/>
                <a:gd name="T50" fmla="*/ 33 w 180"/>
                <a:gd name="T51" fmla="*/ 162 h 163"/>
                <a:gd name="T52" fmla="*/ 157 w 180"/>
                <a:gd name="T53" fmla="*/ 162 h 163"/>
                <a:gd name="T54" fmla="*/ 177 w 180"/>
                <a:gd name="T55" fmla="*/ 152 h 163"/>
                <a:gd name="T56" fmla="*/ 169 w 180"/>
                <a:gd name="T57" fmla="*/ 131 h 163"/>
                <a:gd name="T58" fmla="*/ 37 w 180"/>
                <a:gd name="T59" fmla="*/ 87 h 163"/>
                <a:gd name="T60" fmla="*/ 37 w 180"/>
                <a:gd name="T61" fmla="*/ 87 h 163"/>
                <a:gd name="T62" fmla="*/ 37 w 180"/>
                <a:gd name="T63" fmla="*/ 8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3">
                  <a:moveTo>
                    <a:pt x="169" y="131"/>
                  </a:moveTo>
                  <a:cubicBezTo>
                    <a:pt x="173" y="128"/>
                    <a:pt x="176" y="124"/>
                    <a:pt x="177" y="119"/>
                  </a:cubicBezTo>
                  <a:cubicBezTo>
                    <a:pt x="178" y="110"/>
                    <a:pt x="172" y="102"/>
                    <a:pt x="162" y="100"/>
                  </a:cubicBezTo>
                  <a:cubicBezTo>
                    <a:pt x="170" y="96"/>
                    <a:pt x="174" y="89"/>
                    <a:pt x="173" y="82"/>
                  </a:cubicBezTo>
                  <a:cubicBezTo>
                    <a:pt x="171" y="73"/>
                    <a:pt x="162" y="68"/>
                    <a:pt x="151" y="69"/>
                  </a:cubicBezTo>
                  <a:cubicBezTo>
                    <a:pt x="155" y="64"/>
                    <a:pt x="157" y="58"/>
                    <a:pt x="155" y="53"/>
                  </a:cubicBezTo>
                  <a:cubicBezTo>
                    <a:pt x="152" y="47"/>
                    <a:pt x="147" y="44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5" y="33"/>
                    <a:pt x="142" y="22"/>
                    <a:pt x="134" y="17"/>
                  </a:cubicBezTo>
                  <a:cubicBezTo>
                    <a:pt x="128" y="15"/>
                    <a:pt x="122" y="16"/>
                    <a:pt x="117" y="19"/>
                  </a:cubicBezTo>
                  <a:cubicBezTo>
                    <a:pt x="116" y="8"/>
                    <a:pt x="109" y="0"/>
                    <a:pt x="99" y="0"/>
                  </a:cubicBezTo>
                  <a:cubicBezTo>
                    <a:pt x="92" y="0"/>
                    <a:pt x="87" y="4"/>
                    <a:pt x="84" y="10"/>
                  </a:cubicBezTo>
                  <a:cubicBezTo>
                    <a:pt x="80" y="4"/>
                    <a:pt x="73" y="0"/>
                    <a:pt x="66" y="1"/>
                  </a:cubicBezTo>
                  <a:cubicBezTo>
                    <a:pt x="57" y="3"/>
                    <a:pt x="50" y="13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1"/>
                    <a:pt x="39" y="21"/>
                    <a:pt x="34" y="25"/>
                  </a:cubicBezTo>
                  <a:cubicBezTo>
                    <a:pt x="26" y="31"/>
                    <a:pt x="25" y="42"/>
                    <a:pt x="32" y="51"/>
                  </a:cubicBezTo>
                  <a:cubicBezTo>
                    <a:pt x="24" y="51"/>
                    <a:pt x="17" y="54"/>
                    <a:pt x="14" y="61"/>
                  </a:cubicBezTo>
                  <a:cubicBezTo>
                    <a:pt x="11" y="68"/>
                    <a:pt x="13" y="76"/>
                    <a:pt x="20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" y="83"/>
                    <a:pt x="1" y="92"/>
                    <a:pt x="2" y="101"/>
                  </a:cubicBezTo>
                  <a:cubicBezTo>
                    <a:pt x="3" y="106"/>
                    <a:pt x="6" y="111"/>
                    <a:pt x="10" y="113"/>
                  </a:cubicBezTo>
                  <a:cubicBezTo>
                    <a:pt x="3" y="118"/>
                    <a:pt x="0" y="127"/>
                    <a:pt x="3" y="135"/>
                  </a:cubicBezTo>
                  <a:cubicBezTo>
                    <a:pt x="5" y="139"/>
                    <a:pt x="8" y="142"/>
                    <a:pt x="12" y="143"/>
                  </a:cubicBezTo>
                  <a:cubicBezTo>
                    <a:pt x="12" y="146"/>
                    <a:pt x="12" y="149"/>
                    <a:pt x="13" y="152"/>
                  </a:cubicBezTo>
                  <a:cubicBezTo>
                    <a:pt x="16" y="160"/>
                    <a:pt x="24" y="163"/>
                    <a:pt x="33" y="162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66" y="163"/>
                    <a:pt x="174" y="160"/>
                    <a:pt x="177" y="152"/>
                  </a:cubicBezTo>
                  <a:cubicBezTo>
                    <a:pt x="180" y="145"/>
                    <a:pt x="176" y="136"/>
                    <a:pt x="169" y="131"/>
                  </a:cubicBezTo>
                  <a:close/>
                  <a:moveTo>
                    <a:pt x="37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770C28F0-BE9C-45F3-ADE4-BCC3A7315B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78150" y="5705474"/>
              <a:ext cx="650875" cy="681038"/>
            </a:xfrm>
            <a:custGeom>
              <a:avLst/>
              <a:gdLst>
                <a:gd name="T0" fmla="*/ 158 w 218"/>
                <a:gd name="T1" fmla="*/ 173 h 228"/>
                <a:gd name="T2" fmla="*/ 181 w 218"/>
                <a:gd name="T3" fmla="*/ 163 h 228"/>
                <a:gd name="T4" fmla="*/ 181 w 218"/>
                <a:gd name="T5" fmla="*/ 145 h 228"/>
                <a:gd name="T6" fmla="*/ 205 w 218"/>
                <a:gd name="T7" fmla="*/ 131 h 228"/>
                <a:gd name="T8" fmla="*/ 197 w 218"/>
                <a:gd name="T9" fmla="*/ 109 h 228"/>
                <a:gd name="T10" fmla="*/ 198 w 218"/>
                <a:gd name="T11" fmla="*/ 109 h 228"/>
                <a:gd name="T12" fmla="*/ 213 w 218"/>
                <a:gd name="T13" fmla="*/ 78 h 228"/>
                <a:gd name="T14" fmla="*/ 194 w 218"/>
                <a:gd name="T15" fmla="*/ 66 h 228"/>
                <a:gd name="T16" fmla="*/ 192 w 218"/>
                <a:gd name="T17" fmla="*/ 31 h 228"/>
                <a:gd name="T18" fmla="*/ 168 w 218"/>
                <a:gd name="T19" fmla="*/ 29 h 228"/>
                <a:gd name="T20" fmla="*/ 158 w 218"/>
                <a:gd name="T21" fmla="*/ 6 h 228"/>
                <a:gd name="T22" fmla="*/ 125 w 218"/>
                <a:gd name="T23" fmla="*/ 17 h 228"/>
                <a:gd name="T24" fmla="*/ 125 w 218"/>
                <a:gd name="T25" fmla="*/ 17 h 228"/>
                <a:gd name="T26" fmla="*/ 106 w 218"/>
                <a:gd name="T27" fmla="*/ 3 h 228"/>
                <a:gd name="T28" fmla="*/ 82 w 218"/>
                <a:gd name="T29" fmla="*/ 28 h 228"/>
                <a:gd name="T30" fmla="*/ 82 w 218"/>
                <a:gd name="T31" fmla="*/ 30 h 228"/>
                <a:gd name="T32" fmla="*/ 60 w 218"/>
                <a:gd name="T33" fmla="*/ 28 h 228"/>
                <a:gd name="T34" fmla="*/ 51 w 218"/>
                <a:gd name="T35" fmla="*/ 62 h 228"/>
                <a:gd name="T36" fmla="*/ 52 w 218"/>
                <a:gd name="T37" fmla="*/ 63 h 228"/>
                <a:gd name="T38" fmla="*/ 34 w 218"/>
                <a:gd name="T39" fmla="*/ 73 h 228"/>
                <a:gd name="T40" fmla="*/ 40 w 218"/>
                <a:gd name="T41" fmla="*/ 103 h 228"/>
                <a:gd name="T42" fmla="*/ 30 w 218"/>
                <a:gd name="T43" fmla="*/ 110 h 228"/>
                <a:gd name="T44" fmla="*/ 3 w 218"/>
                <a:gd name="T45" fmla="*/ 125 h 228"/>
                <a:gd name="T46" fmla="*/ 16 w 218"/>
                <a:gd name="T47" fmla="*/ 152 h 228"/>
                <a:gd name="T48" fmla="*/ 99 w 218"/>
                <a:gd name="T49" fmla="*/ 220 h 228"/>
                <a:gd name="T50" fmla="*/ 99 w 218"/>
                <a:gd name="T51" fmla="*/ 220 h 228"/>
                <a:gd name="T52" fmla="*/ 124 w 218"/>
                <a:gd name="T53" fmla="*/ 224 h 228"/>
                <a:gd name="T54" fmla="*/ 136 w 218"/>
                <a:gd name="T55" fmla="*/ 202 h 228"/>
                <a:gd name="T56" fmla="*/ 153 w 218"/>
                <a:gd name="T57" fmla="*/ 196 h 228"/>
                <a:gd name="T58" fmla="*/ 158 w 218"/>
                <a:gd name="T59" fmla="*/ 1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28">
                  <a:moveTo>
                    <a:pt x="158" y="173"/>
                  </a:moveTo>
                  <a:cubicBezTo>
                    <a:pt x="168" y="174"/>
                    <a:pt x="177" y="170"/>
                    <a:pt x="181" y="163"/>
                  </a:cubicBezTo>
                  <a:cubicBezTo>
                    <a:pt x="184" y="157"/>
                    <a:pt x="184" y="151"/>
                    <a:pt x="181" y="145"/>
                  </a:cubicBezTo>
                  <a:cubicBezTo>
                    <a:pt x="192" y="146"/>
                    <a:pt x="202" y="140"/>
                    <a:pt x="205" y="131"/>
                  </a:cubicBezTo>
                  <a:cubicBezTo>
                    <a:pt x="207" y="123"/>
                    <a:pt x="204" y="115"/>
                    <a:pt x="197" y="109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211" y="103"/>
                    <a:pt x="218" y="89"/>
                    <a:pt x="213" y="78"/>
                  </a:cubicBezTo>
                  <a:cubicBezTo>
                    <a:pt x="210" y="71"/>
                    <a:pt x="202" y="66"/>
                    <a:pt x="194" y="66"/>
                  </a:cubicBezTo>
                  <a:cubicBezTo>
                    <a:pt x="203" y="55"/>
                    <a:pt x="202" y="39"/>
                    <a:pt x="192" y="31"/>
                  </a:cubicBezTo>
                  <a:cubicBezTo>
                    <a:pt x="186" y="26"/>
                    <a:pt x="176" y="25"/>
                    <a:pt x="168" y="29"/>
                  </a:cubicBezTo>
                  <a:cubicBezTo>
                    <a:pt x="169" y="20"/>
                    <a:pt x="166" y="11"/>
                    <a:pt x="158" y="6"/>
                  </a:cubicBezTo>
                  <a:cubicBezTo>
                    <a:pt x="147" y="0"/>
                    <a:pt x="133" y="4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1" y="9"/>
                    <a:pt x="114" y="4"/>
                    <a:pt x="106" y="3"/>
                  </a:cubicBezTo>
                  <a:cubicBezTo>
                    <a:pt x="93" y="3"/>
                    <a:pt x="83" y="14"/>
                    <a:pt x="82" y="28"/>
                  </a:cubicBezTo>
                  <a:cubicBezTo>
                    <a:pt x="82" y="29"/>
                    <a:pt x="82" y="29"/>
                    <a:pt x="82" y="30"/>
                  </a:cubicBezTo>
                  <a:cubicBezTo>
                    <a:pt x="75" y="26"/>
                    <a:pt x="67" y="25"/>
                    <a:pt x="60" y="28"/>
                  </a:cubicBezTo>
                  <a:cubicBezTo>
                    <a:pt x="49" y="34"/>
                    <a:pt x="45" y="49"/>
                    <a:pt x="51" y="62"/>
                  </a:cubicBezTo>
                  <a:cubicBezTo>
                    <a:pt x="52" y="62"/>
                    <a:pt x="52" y="63"/>
                    <a:pt x="52" y="63"/>
                  </a:cubicBezTo>
                  <a:cubicBezTo>
                    <a:pt x="45" y="64"/>
                    <a:pt x="38" y="67"/>
                    <a:pt x="34" y="73"/>
                  </a:cubicBezTo>
                  <a:cubicBezTo>
                    <a:pt x="28" y="83"/>
                    <a:pt x="31" y="95"/>
                    <a:pt x="40" y="103"/>
                  </a:cubicBezTo>
                  <a:cubicBezTo>
                    <a:pt x="36" y="104"/>
                    <a:pt x="32" y="107"/>
                    <a:pt x="30" y="110"/>
                  </a:cubicBezTo>
                  <a:cubicBezTo>
                    <a:pt x="18" y="108"/>
                    <a:pt x="6" y="115"/>
                    <a:pt x="3" y="125"/>
                  </a:cubicBezTo>
                  <a:cubicBezTo>
                    <a:pt x="0" y="136"/>
                    <a:pt x="6" y="147"/>
                    <a:pt x="16" y="152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107" y="226"/>
                    <a:pt x="116" y="228"/>
                    <a:pt x="124" y="224"/>
                  </a:cubicBezTo>
                  <a:cubicBezTo>
                    <a:pt x="132" y="219"/>
                    <a:pt x="136" y="211"/>
                    <a:pt x="136" y="202"/>
                  </a:cubicBezTo>
                  <a:cubicBezTo>
                    <a:pt x="142" y="203"/>
                    <a:pt x="148" y="201"/>
                    <a:pt x="153" y="196"/>
                  </a:cubicBezTo>
                  <a:cubicBezTo>
                    <a:pt x="159" y="190"/>
                    <a:pt x="161" y="181"/>
                    <a:pt x="158" y="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0E65EF6D-3C67-4E93-99C4-F108D93C16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5724" y="5630862"/>
              <a:ext cx="725488" cy="693738"/>
            </a:xfrm>
            <a:custGeom>
              <a:avLst/>
              <a:gdLst>
                <a:gd name="T0" fmla="*/ 184 w 243"/>
                <a:gd name="T1" fmla="*/ 63 h 232"/>
                <a:gd name="T2" fmla="*/ 173 w 243"/>
                <a:gd name="T3" fmla="*/ 39 h 232"/>
                <a:gd name="T4" fmla="*/ 155 w 243"/>
                <a:gd name="T5" fmla="*/ 39 h 232"/>
                <a:gd name="T6" fmla="*/ 140 w 243"/>
                <a:gd name="T7" fmla="*/ 14 h 232"/>
                <a:gd name="T8" fmla="*/ 116 w 243"/>
                <a:gd name="T9" fmla="*/ 22 h 232"/>
                <a:gd name="T10" fmla="*/ 116 w 243"/>
                <a:gd name="T11" fmla="*/ 21 h 232"/>
                <a:gd name="T12" fmla="*/ 83 w 243"/>
                <a:gd name="T13" fmla="*/ 6 h 232"/>
                <a:gd name="T14" fmla="*/ 70 w 243"/>
                <a:gd name="T15" fmla="*/ 26 h 232"/>
                <a:gd name="T16" fmla="*/ 33 w 243"/>
                <a:gd name="T17" fmla="*/ 28 h 232"/>
                <a:gd name="T18" fmla="*/ 31 w 243"/>
                <a:gd name="T19" fmla="*/ 54 h 232"/>
                <a:gd name="T20" fmla="*/ 6 w 243"/>
                <a:gd name="T21" fmla="*/ 64 h 232"/>
                <a:gd name="T22" fmla="*/ 18 w 243"/>
                <a:gd name="T23" fmla="*/ 100 h 232"/>
                <a:gd name="T24" fmla="*/ 19 w 243"/>
                <a:gd name="T25" fmla="*/ 100 h 232"/>
                <a:gd name="T26" fmla="*/ 4 w 243"/>
                <a:gd name="T27" fmla="*/ 120 h 232"/>
                <a:gd name="T28" fmla="*/ 31 w 243"/>
                <a:gd name="T29" fmla="*/ 146 h 232"/>
                <a:gd name="T30" fmla="*/ 32 w 243"/>
                <a:gd name="T31" fmla="*/ 146 h 232"/>
                <a:gd name="T32" fmla="*/ 31 w 243"/>
                <a:gd name="T33" fmla="*/ 169 h 232"/>
                <a:gd name="T34" fmla="*/ 67 w 243"/>
                <a:gd name="T35" fmla="*/ 178 h 232"/>
                <a:gd name="T36" fmla="*/ 68 w 243"/>
                <a:gd name="T37" fmla="*/ 177 h 232"/>
                <a:gd name="T38" fmla="*/ 79 w 243"/>
                <a:gd name="T39" fmla="*/ 196 h 232"/>
                <a:gd name="T40" fmla="*/ 111 w 243"/>
                <a:gd name="T41" fmla="*/ 190 h 232"/>
                <a:gd name="T42" fmla="*/ 118 w 243"/>
                <a:gd name="T43" fmla="*/ 201 h 232"/>
                <a:gd name="T44" fmla="*/ 135 w 243"/>
                <a:gd name="T45" fmla="*/ 229 h 232"/>
                <a:gd name="T46" fmla="*/ 163 w 243"/>
                <a:gd name="T47" fmla="*/ 215 h 232"/>
                <a:gd name="T48" fmla="*/ 235 w 243"/>
                <a:gd name="T49" fmla="*/ 126 h 232"/>
                <a:gd name="T50" fmla="*/ 235 w 243"/>
                <a:gd name="T51" fmla="*/ 126 h 232"/>
                <a:gd name="T52" fmla="*/ 239 w 243"/>
                <a:gd name="T53" fmla="*/ 99 h 232"/>
                <a:gd name="T54" fmla="*/ 215 w 243"/>
                <a:gd name="T55" fmla="*/ 87 h 232"/>
                <a:gd name="T56" fmla="*/ 210 w 243"/>
                <a:gd name="T57" fmla="*/ 69 h 232"/>
                <a:gd name="T58" fmla="*/ 184 w 243"/>
                <a:gd name="T59" fmla="*/ 6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3" h="232">
                  <a:moveTo>
                    <a:pt x="184" y="63"/>
                  </a:moveTo>
                  <a:cubicBezTo>
                    <a:pt x="186" y="53"/>
                    <a:pt x="182" y="43"/>
                    <a:pt x="173" y="39"/>
                  </a:cubicBezTo>
                  <a:cubicBezTo>
                    <a:pt x="168" y="36"/>
                    <a:pt x="161" y="36"/>
                    <a:pt x="155" y="39"/>
                  </a:cubicBezTo>
                  <a:cubicBezTo>
                    <a:pt x="155" y="27"/>
                    <a:pt x="149" y="17"/>
                    <a:pt x="140" y="14"/>
                  </a:cubicBezTo>
                  <a:cubicBezTo>
                    <a:pt x="131" y="11"/>
                    <a:pt x="122" y="15"/>
                    <a:pt x="116" y="22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09" y="7"/>
                    <a:pt x="95" y="0"/>
                    <a:pt x="83" y="6"/>
                  </a:cubicBezTo>
                  <a:cubicBezTo>
                    <a:pt x="75" y="9"/>
                    <a:pt x="70" y="17"/>
                    <a:pt x="70" y="26"/>
                  </a:cubicBezTo>
                  <a:cubicBezTo>
                    <a:pt x="58" y="17"/>
                    <a:pt x="41" y="17"/>
                    <a:pt x="33" y="28"/>
                  </a:cubicBezTo>
                  <a:cubicBezTo>
                    <a:pt x="27" y="35"/>
                    <a:pt x="27" y="45"/>
                    <a:pt x="31" y="54"/>
                  </a:cubicBezTo>
                  <a:cubicBezTo>
                    <a:pt x="21" y="52"/>
                    <a:pt x="11" y="56"/>
                    <a:pt x="6" y="64"/>
                  </a:cubicBezTo>
                  <a:cubicBezTo>
                    <a:pt x="0" y="76"/>
                    <a:pt x="5" y="92"/>
                    <a:pt x="18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0" y="104"/>
                    <a:pt x="4" y="111"/>
                    <a:pt x="4" y="120"/>
                  </a:cubicBezTo>
                  <a:cubicBezTo>
                    <a:pt x="3" y="134"/>
                    <a:pt x="15" y="145"/>
                    <a:pt x="31" y="146"/>
                  </a:cubicBezTo>
                  <a:cubicBezTo>
                    <a:pt x="31" y="146"/>
                    <a:pt x="32" y="146"/>
                    <a:pt x="32" y="146"/>
                  </a:cubicBezTo>
                  <a:cubicBezTo>
                    <a:pt x="28" y="153"/>
                    <a:pt x="27" y="162"/>
                    <a:pt x="31" y="169"/>
                  </a:cubicBezTo>
                  <a:cubicBezTo>
                    <a:pt x="37" y="181"/>
                    <a:pt x="53" y="185"/>
                    <a:pt x="67" y="178"/>
                  </a:cubicBezTo>
                  <a:cubicBezTo>
                    <a:pt x="67" y="178"/>
                    <a:pt x="68" y="178"/>
                    <a:pt x="68" y="177"/>
                  </a:cubicBezTo>
                  <a:cubicBezTo>
                    <a:pt x="69" y="185"/>
                    <a:pt x="72" y="192"/>
                    <a:pt x="79" y="196"/>
                  </a:cubicBezTo>
                  <a:cubicBezTo>
                    <a:pt x="89" y="202"/>
                    <a:pt x="102" y="199"/>
                    <a:pt x="111" y="190"/>
                  </a:cubicBezTo>
                  <a:cubicBezTo>
                    <a:pt x="112" y="194"/>
                    <a:pt x="115" y="198"/>
                    <a:pt x="118" y="201"/>
                  </a:cubicBezTo>
                  <a:cubicBezTo>
                    <a:pt x="117" y="214"/>
                    <a:pt x="123" y="226"/>
                    <a:pt x="135" y="229"/>
                  </a:cubicBezTo>
                  <a:cubicBezTo>
                    <a:pt x="146" y="232"/>
                    <a:pt x="158" y="226"/>
                    <a:pt x="163" y="215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42" y="118"/>
                    <a:pt x="243" y="108"/>
                    <a:pt x="239" y="99"/>
                  </a:cubicBezTo>
                  <a:cubicBezTo>
                    <a:pt x="234" y="91"/>
                    <a:pt x="225" y="87"/>
                    <a:pt x="215" y="87"/>
                  </a:cubicBezTo>
                  <a:cubicBezTo>
                    <a:pt x="216" y="80"/>
                    <a:pt x="214" y="74"/>
                    <a:pt x="210" y="69"/>
                  </a:cubicBezTo>
                  <a:cubicBezTo>
                    <a:pt x="203" y="62"/>
                    <a:pt x="193" y="60"/>
                    <a:pt x="184" y="6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B0B2A1BE-33FD-46EA-9EBE-8AC66DD770D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203450" y="5508624"/>
              <a:ext cx="682625" cy="768350"/>
            </a:xfrm>
            <a:custGeom>
              <a:avLst/>
              <a:gdLst>
                <a:gd name="T0" fmla="*/ 213 w 229"/>
                <a:gd name="T1" fmla="*/ 161 h 257"/>
                <a:gd name="T2" fmla="*/ 227 w 229"/>
                <a:gd name="T3" fmla="*/ 134 h 257"/>
                <a:gd name="T4" fmla="*/ 214 w 229"/>
                <a:gd name="T5" fmla="*/ 117 h 257"/>
                <a:gd name="T6" fmla="*/ 225 w 229"/>
                <a:gd name="T7" fmla="*/ 85 h 257"/>
                <a:gd name="T8" fmla="*/ 201 w 229"/>
                <a:gd name="T9" fmla="*/ 70 h 257"/>
                <a:gd name="T10" fmla="*/ 201 w 229"/>
                <a:gd name="T11" fmla="*/ 70 h 257"/>
                <a:gd name="T12" fmla="*/ 191 w 229"/>
                <a:gd name="T13" fmla="*/ 28 h 257"/>
                <a:gd name="T14" fmla="*/ 164 w 229"/>
                <a:gd name="T15" fmla="*/ 32 h 257"/>
                <a:gd name="T16" fmla="*/ 135 w 229"/>
                <a:gd name="T17" fmla="*/ 0 h 257"/>
                <a:gd name="T18" fmla="*/ 111 w 229"/>
                <a:gd name="T19" fmla="*/ 17 h 257"/>
                <a:gd name="T20" fmla="*/ 83 w 229"/>
                <a:gd name="T21" fmla="*/ 2 h 257"/>
                <a:gd name="T22" fmla="*/ 60 w 229"/>
                <a:gd name="T23" fmla="*/ 38 h 257"/>
                <a:gd name="T24" fmla="*/ 60 w 229"/>
                <a:gd name="T25" fmla="*/ 39 h 257"/>
                <a:gd name="T26" fmla="*/ 31 w 229"/>
                <a:gd name="T27" fmla="*/ 41 h 257"/>
                <a:gd name="T28" fmla="*/ 28 w 229"/>
                <a:gd name="T29" fmla="*/ 83 h 257"/>
                <a:gd name="T30" fmla="*/ 29 w 229"/>
                <a:gd name="T31" fmla="*/ 85 h 257"/>
                <a:gd name="T32" fmla="*/ 7 w 229"/>
                <a:gd name="T33" fmla="*/ 100 h 257"/>
                <a:gd name="T34" fmla="*/ 24 w 229"/>
                <a:gd name="T35" fmla="*/ 139 h 257"/>
                <a:gd name="T36" fmla="*/ 27 w 229"/>
                <a:gd name="T37" fmla="*/ 140 h 257"/>
                <a:gd name="T38" fmla="*/ 17 w 229"/>
                <a:gd name="T39" fmla="*/ 163 h 257"/>
                <a:gd name="T40" fmla="*/ 24 w 229"/>
                <a:gd name="T41" fmla="*/ 178 h 257"/>
                <a:gd name="T42" fmla="*/ 21 w 229"/>
                <a:gd name="T43" fmla="*/ 203 h 257"/>
                <a:gd name="T44" fmla="*/ 30 w 229"/>
                <a:gd name="T45" fmla="*/ 214 h 257"/>
                <a:gd name="T46" fmla="*/ 29 w 229"/>
                <a:gd name="T47" fmla="*/ 235 h 257"/>
                <a:gd name="T48" fmla="*/ 40 w 229"/>
                <a:gd name="T49" fmla="*/ 247 h 257"/>
                <a:gd name="T50" fmla="*/ 40 w 229"/>
                <a:gd name="T51" fmla="*/ 251 h 257"/>
                <a:gd name="T52" fmla="*/ 53 w 229"/>
                <a:gd name="T53" fmla="*/ 251 h 257"/>
                <a:gd name="T54" fmla="*/ 58 w 229"/>
                <a:gd name="T55" fmla="*/ 251 h 257"/>
                <a:gd name="T56" fmla="*/ 181 w 229"/>
                <a:gd name="T57" fmla="*/ 253 h 257"/>
                <a:gd name="T58" fmla="*/ 181 w 229"/>
                <a:gd name="T59" fmla="*/ 252 h 257"/>
                <a:gd name="T60" fmla="*/ 217 w 229"/>
                <a:gd name="T61" fmla="*/ 237 h 257"/>
                <a:gd name="T62" fmla="*/ 211 w 229"/>
                <a:gd name="T63" fmla="*/ 208 h 257"/>
                <a:gd name="T64" fmla="*/ 226 w 229"/>
                <a:gd name="T65" fmla="*/ 188 h 257"/>
                <a:gd name="T66" fmla="*/ 213 w 229"/>
                <a:gd name="T67" fmla="*/ 161 h 257"/>
                <a:gd name="T68" fmla="*/ 113 w 229"/>
                <a:gd name="T69" fmla="*/ 51 h 257"/>
                <a:gd name="T70" fmla="*/ 112 w 229"/>
                <a:gd name="T71" fmla="*/ 51 h 257"/>
                <a:gd name="T72" fmla="*/ 113 w 229"/>
                <a:gd name="T73" fmla="*/ 50 h 257"/>
                <a:gd name="T74" fmla="*/ 113 w 229"/>
                <a:gd name="T75" fmla="*/ 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257">
                  <a:moveTo>
                    <a:pt x="213" y="161"/>
                  </a:moveTo>
                  <a:cubicBezTo>
                    <a:pt x="223" y="155"/>
                    <a:pt x="229" y="145"/>
                    <a:pt x="227" y="134"/>
                  </a:cubicBezTo>
                  <a:cubicBezTo>
                    <a:pt x="226" y="126"/>
                    <a:pt x="221" y="121"/>
                    <a:pt x="214" y="117"/>
                  </a:cubicBezTo>
                  <a:cubicBezTo>
                    <a:pt x="224" y="109"/>
                    <a:pt x="229" y="96"/>
                    <a:pt x="225" y="85"/>
                  </a:cubicBezTo>
                  <a:cubicBezTo>
                    <a:pt x="221" y="76"/>
                    <a:pt x="212" y="70"/>
                    <a:pt x="201" y="7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209" y="54"/>
                    <a:pt x="205" y="35"/>
                    <a:pt x="191" y="28"/>
                  </a:cubicBezTo>
                  <a:cubicBezTo>
                    <a:pt x="182" y="24"/>
                    <a:pt x="172" y="26"/>
                    <a:pt x="164" y="32"/>
                  </a:cubicBezTo>
                  <a:cubicBezTo>
                    <a:pt x="163" y="14"/>
                    <a:pt x="151" y="0"/>
                    <a:pt x="135" y="0"/>
                  </a:cubicBezTo>
                  <a:cubicBezTo>
                    <a:pt x="125" y="0"/>
                    <a:pt x="115" y="7"/>
                    <a:pt x="111" y="17"/>
                  </a:cubicBezTo>
                  <a:cubicBezTo>
                    <a:pt x="105" y="7"/>
                    <a:pt x="94" y="1"/>
                    <a:pt x="83" y="2"/>
                  </a:cubicBezTo>
                  <a:cubicBezTo>
                    <a:pt x="68" y="5"/>
                    <a:pt x="57" y="21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0" y="34"/>
                    <a:pt x="39" y="34"/>
                    <a:pt x="31" y="41"/>
                  </a:cubicBezTo>
                  <a:cubicBezTo>
                    <a:pt x="19" y="50"/>
                    <a:pt x="17" y="69"/>
                    <a:pt x="28" y="83"/>
                  </a:cubicBezTo>
                  <a:cubicBezTo>
                    <a:pt x="28" y="84"/>
                    <a:pt x="28" y="84"/>
                    <a:pt x="29" y="85"/>
                  </a:cubicBezTo>
                  <a:cubicBezTo>
                    <a:pt x="19" y="86"/>
                    <a:pt x="11" y="91"/>
                    <a:pt x="7" y="100"/>
                  </a:cubicBezTo>
                  <a:cubicBezTo>
                    <a:pt x="0" y="114"/>
                    <a:pt x="8" y="132"/>
                    <a:pt x="24" y="139"/>
                  </a:cubicBezTo>
                  <a:cubicBezTo>
                    <a:pt x="25" y="139"/>
                    <a:pt x="26" y="139"/>
                    <a:pt x="27" y="140"/>
                  </a:cubicBezTo>
                  <a:cubicBezTo>
                    <a:pt x="20" y="146"/>
                    <a:pt x="16" y="154"/>
                    <a:pt x="17" y="163"/>
                  </a:cubicBezTo>
                  <a:cubicBezTo>
                    <a:pt x="18" y="169"/>
                    <a:pt x="21" y="174"/>
                    <a:pt x="24" y="178"/>
                  </a:cubicBezTo>
                  <a:cubicBezTo>
                    <a:pt x="19" y="185"/>
                    <a:pt x="18" y="195"/>
                    <a:pt x="21" y="203"/>
                  </a:cubicBezTo>
                  <a:cubicBezTo>
                    <a:pt x="23" y="207"/>
                    <a:pt x="26" y="211"/>
                    <a:pt x="30" y="214"/>
                  </a:cubicBezTo>
                  <a:cubicBezTo>
                    <a:pt x="27" y="221"/>
                    <a:pt x="26" y="228"/>
                    <a:pt x="29" y="235"/>
                  </a:cubicBezTo>
                  <a:cubicBezTo>
                    <a:pt x="31" y="240"/>
                    <a:pt x="35" y="245"/>
                    <a:pt x="40" y="247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5" y="251"/>
                    <a:pt x="56" y="251"/>
                    <a:pt x="58" y="251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96" y="257"/>
                    <a:pt x="212" y="251"/>
                    <a:pt x="217" y="237"/>
                  </a:cubicBezTo>
                  <a:cubicBezTo>
                    <a:pt x="221" y="228"/>
                    <a:pt x="218" y="217"/>
                    <a:pt x="211" y="208"/>
                  </a:cubicBezTo>
                  <a:cubicBezTo>
                    <a:pt x="219" y="204"/>
                    <a:pt x="225" y="197"/>
                    <a:pt x="226" y="188"/>
                  </a:cubicBezTo>
                  <a:cubicBezTo>
                    <a:pt x="228" y="178"/>
                    <a:pt x="222" y="167"/>
                    <a:pt x="213" y="161"/>
                  </a:cubicBezTo>
                  <a:moveTo>
                    <a:pt x="113" y="51"/>
                  </a:moveTo>
                  <a:cubicBezTo>
                    <a:pt x="112" y="51"/>
                    <a:pt x="112" y="51"/>
                    <a:pt x="112" y="51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1"/>
                    <a:pt x="113" y="51"/>
                    <a:pt x="113" y="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D515C4D5-6FA4-405D-98EE-FC56D8872E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874" y="6172199"/>
              <a:ext cx="4856163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2" name="Oval 22">
              <a:extLst>
                <a:ext uri="{FF2B5EF4-FFF2-40B4-BE49-F238E27FC236}">
                  <a16:creationId xmlns:a16="http://schemas.microsoft.com/office/drawing/2014/main" id="{FC41A200-DC24-47FD-9803-98B6A06B1D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0699" y="6175374"/>
              <a:ext cx="4351338" cy="241300"/>
            </a:xfrm>
            <a:prstGeom prst="ellipse">
              <a:avLst/>
            </a:pr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BFA7B923-96CB-449A-B157-EF0CA265DD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0425" y="5759449"/>
              <a:ext cx="3660775" cy="573088"/>
            </a:xfrm>
            <a:custGeom>
              <a:avLst/>
              <a:gdLst>
                <a:gd name="T0" fmla="*/ 614 w 1227"/>
                <a:gd name="T1" fmla="*/ 0 h 192"/>
                <a:gd name="T2" fmla="*/ 0 w 1227"/>
                <a:gd name="T3" fmla="*/ 192 h 192"/>
                <a:gd name="T4" fmla="*/ 1227 w 1227"/>
                <a:gd name="T5" fmla="*/ 192 h 192"/>
                <a:gd name="T6" fmla="*/ 614 w 122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7" h="192">
                  <a:moveTo>
                    <a:pt x="614" y="0"/>
                  </a:moveTo>
                  <a:cubicBezTo>
                    <a:pt x="280" y="0"/>
                    <a:pt x="0" y="192"/>
                    <a:pt x="0" y="192"/>
                  </a:cubicBezTo>
                  <a:cubicBezTo>
                    <a:pt x="1227" y="192"/>
                    <a:pt x="1227" y="192"/>
                    <a:pt x="1227" y="192"/>
                  </a:cubicBezTo>
                  <a:cubicBezTo>
                    <a:pt x="1219" y="85"/>
                    <a:pt x="948" y="0"/>
                    <a:pt x="614" y="0"/>
                  </a:cubicBezTo>
                </a:path>
              </a:pathLst>
            </a:custGeom>
            <a:solidFill>
              <a:srgbClr val="FEC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5F8B6C92-B324-46F8-9DE9-821FC3DDA7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4737" y="5846762"/>
              <a:ext cx="3227388" cy="481013"/>
            </a:xfrm>
            <a:custGeom>
              <a:avLst/>
              <a:gdLst>
                <a:gd name="T0" fmla="*/ 541 w 1082"/>
                <a:gd name="T1" fmla="*/ 0 h 161"/>
                <a:gd name="T2" fmla="*/ 0 w 1082"/>
                <a:gd name="T3" fmla="*/ 161 h 161"/>
                <a:gd name="T4" fmla="*/ 1082 w 1082"/>
                <a:gd name="T5" fmla="*/ 161 h 161"/>
                <a:gd name="T6" fmla="*/ 541 w 1082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161">
                  <a:moveTo>
                    <a:pt x="541" y="0"/>
                  </a:moveTo>
                  <a:cubicBezTo>
                    <a:pt x="246" y="0"/>
                    <a:pt x="0" y="161"/>
                    <a:pt x="0" y="161"/>
                  </a:cubicBezTo>
                  <a:cubicBezTo>
                    <a:pt x="1082" y="161"/>
                    <a:pt x="1082" y="161"/>
                    <a:pt x="1082" y="161"/>
                  </a:cubicBezTo>
                  <a:cubicBezTo>
                    <a:pt x="1075" y="72"/>
                    <a:pt x="835" y="0"/>
                    <a:pt x="541" y="0"/>
                  </a:cubicBezTo>
                </a:path>
              </a:pathLst>
            </a:custGeom>
            <a:solidFill>
              <a:srgbClr val="F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5" name="Oval 30">
              <a:extLst>
                <a:ext uri="{FF2B5EF4-FFF2-40B4-BE49-F238E27FC236}">
                  <a16:creationId xmlns:a16="http://schemas.microsoft.com/office/drawing/2014/main" id="{E7E6C535-9ECC-4125-AA30-2524CA6AD9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28762" y="6165849"/>
              <a:ext cx="50800" cy="47625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886F8256-F91F-488D-AD80-E1065F23C9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03375" y="6202362"/>
              <a:ext cx="41275" cy="41275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8ED202B8-5EFE-494C-9FF5-84C95EC8EB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2900" y="6142037"/>
              <a:ext cx="31750" cy="36513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E434CD8E-486D-43FC-857D-AF73A92871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56037" y="6172199"/>
              <a:ext cx="47625" cy="41275"/>
            </a:xfrm>
            <a:custGeom>
              <a:avLst/>
              <a:gdLst>
                <a:gd name="T0" fmla="*/ 8 w 16"/>
                <a:gd name="T1" fmla="*/ 0 h 14"/>
                <a:gd name="T2" fmla="*/ 4 w 16"/>
                <a:gd name="T3" fmla="*/ 1 h 14"/>
                <a:gd name="T4" fmla="*/ 2 w 16"/>
                <a:gd name="T5" fmla="*/ 10 h 14"/>
                <a:gd name="T6" fmla="*/ 8 w 16"/>
                <a:gd name="T7" fmla="*/ 14 h 14"/>
                <a:gd name="T8" fmla="*/ 11 w 16"/>
                <a:gd name="T9" fmla="*/ 13 h 14"/>
                <a:gd name="T10" fmla="*/ 14 w 16"/>
                <a:gd name="T11" fmla="*/ 4 h 14"/>
                <a:gd name="T12" fmla="*/ 8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3" y="13"/>
                    <a:pt x="5" y="14"/>
                    <a:pt x="8" y="14"/>
                  </a:cubicBezTo>
                  <a:cubicBezTo>
                    <a:pt x="9" y="14"/>
                    <a:pt x="10" y="14"/>
                    <a:pt x="11" y="13"/>
                  </a:cubicBezTo>
                  <a:cubicBezTo>
                    <a:pt x="14" y="11"/>
                    <a:pt x="16" y="7"/>
                    <a:pt x="14" y="4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B4241AAD-92AE-4EA6-9FCC-BBA27FB2A5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09999" y="6142037"/>
              <a:ext cx="36513" cy="33338"/>
            </a:xfrm>
            <a:custGeom>
              <a:avLst/>
              <a:gdLst>
                <a:gd name="T0" fmla="*/ 6 w 12"/>
                <a:gd name="T1" fmla="*/ 0 h 11"/>
                <a:gd name="T2" fmla="*/ 3 w 12"/>
                <a:gd name="T3" fmla="*/ 1 h 11"/>
                <a:gd name="T4" fmla="*/ 1 w 12"/>
                <a:gd name="T5" fmla="*/ 8 h 11"/>
                <a:gd name="T6" fmla="*/ 6 w 12"/>
                <a:gd name="T7" fmla="*/ 11 h 11"/>
                <a:gd name="T8" fmla="*/ 9 w 12"/>
                <a:gd name="T9" fmla="*/ 11 h 11"/>
                <a:gd name="T10" fmla="*/ 11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6"/>
                    <a:pt x="1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1" y="9"/>
                    <a:pt x="12" y="6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CBE9E143-E393-408E-A21C-44563862E4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3737" y="6216649"/>
              <a:ext cx="4076700" cy="188913"/>
            </a:xfrm>
            <a:custGeom>
              <a:avLst/>
              <a:gdLst>
                <a:gd name="T0" fmla="*/ 0 w 1367"/>
                <a:gd name="T1" fmla="*/ 28 h 63"/>
                <a:gd name="T2" fmla="*/ 289 w 1367"/>
                <a:gd name="T3" fmla="*/ 15 h 63"/>
                <a:gd name="T4" fmla="*/ 870 w 1367"/>
                <a:gd name="T5" fmla="*/ 31 h 63"/>
                <a:gd name="T6" fmla="*/ 1269 w 1367"/>
                <a:gd name="T7" fmla="*/ 13 h 63"/>
                <a:gd name="T8" fmla="*/ 1360 w 1367"/>
                <a:gd name="T9" fmla="*/ 39 h 63"/>
                <a:gd name="T10" fmla="*/ 337 w 1367"/>
                <a:gd name="T11" fmla="*/ 53 h 63"/>
                <a:gd name="T12" fmla="*/ 0 w 1367"/>
                <a:gd name="T13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7" h="63">
                  <a:moveTo>
                    <a:pt x="0" y="28"/>
                  </a:moveTo>
                  <a:cubicBezTo>
                    <a:pt x="151" y="31"/>
                    <a:pt x="150" y="20"/>
                    <a:pt x="289" y="15"/>
                  </a:cubicBezTo>
                  <a:cubicBezTo>
                    <a:pt x="421" y="11"/>
                    <a:pt x="718" y="21"/>
                    <a:pt x="870" y="31"/>
                  </a:cubicBezTo>
                  <a:cubicBezTo>
                    <a:pt x="1021" y="42"/>
                    <a:pt x="1149" y="0"/>
                    <a:pt x="1269" y="13"/>
                  </a:cubicBezTo>
                  <a:cubicBezTo>
                    <a:pt x="1361" y="22"/>
                    <a:pt x="1367" y="39"/>
                    <a:pt x="1360" y="39"/>
                  </a:cubicBezTo>
                  <a:cubicBezTo>
                    <a:pt x="1027" y="63"/>
                    <a:pt x="613" y="53"/>
                    <a:pt x="337" y="53"/>
                  </a:cubicBezTo>
                  <a:cubicBezTo>
                    <a:pt x="61" y="53"/>
                    <a:pt x="33" y="30"/>
                    <a:pt x="0" y="28"/>
                  </a:cubicBezTo>
                  <a:close/>
                </a:path>
              </a:pathLst>
            </a:cu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E7329F27-CAF6-488E-8B37-3B5625D649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03774" y="6303962"/>
              <a:ext cx="757238" cy="173038"/>
            </a:xfrm>
            <a:custGeom>
              <a:avLst/>
              <a:gdLst>
                <a:gd name="T0" fmla="*/ 60 w 254"/>
                <a:gd name="T1" fmla="*/ 1 h 58"/>
                <a:gd name="T2" fmla="*/ 46 w 254"/>
                <a:gd name="T3" fmla="*/ 41 h 58"/>
                <a:gd name="T4" fmla="*/ 254 w 254"/>
                <a:gd name="T5" fmla="*/ 49 h 58"/>
                <a:gd name="T6" fmla="*/ 60 w 254"/>
                <a:gd name="T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8">
                  <a:moveTo>
                    <a:pt x="60" y="1"/>
                  </a:moveTo>
                  <a:cubicBezTo>
                    <a:pt x="50" y="0"/>
                    <a:pt x="0" y="24"/>
                    <a:pt x="46" y="41"/>
                  </a:cubicBezTo>
                  <a:cubicBezTo>
                    <a:pt x="93" y="58"/>
                    <a:pt x="254" y="49"/>
                    <a:pt x="254" y="49"/>
                  </a:cubicBezTo>
                  <a:cubicBezTo>
                    <a:pt x="254" y="49"/>
                    <a:pt x="45" y="30"/>
                    <a:pt x="60" y="1"/>
                  </a:cubicBezTo>
                  <a:close/>
                </a:path>
              </a:pathLst>
            </a:cu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2B511D-CC9F-4C2C-8C68-2E4AF8E3CB8E}"/>
                </a:ext>
              </a:extLst>
            </p:cNvPr>
            <p:cNvGrpSpPr/>
            <p:nvPr/>
          </p:nvGrpSpPr>
          <p:grpSpPr>
            <a:xfrm>
              <a:off x="2098675" y="1343025"/>
              <a:ext cx="1179513" cy="4640263"/>
              <a:chOff x="12655549" y="1343025"/>
              <a:chExt cx="1179513" cy="4640263"/>
            </a:xfrm>
          </p:grpSpPr>
          <p:sp>
            <p:nvSpPr>
              <p:cNvPr id="23" name="Rectangle 315">
                <a:extLst>
                  <a:ext uri="{FF2B5EF4-FFF2-40B4-BE49-F238E27FC236}">
                    <a16:creationId xmlns:a16="http://schemas.microsoft.com/office/drawing/2014/main" id="{37C13B5B-375F-4D1D-93CF-D076853B0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1698625"/>
                <a:ext cx="211138" cy="346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316">
                <a:extLst>
                  <a:ext uri="{FF2B5EF4-FFF2-40B4-BE49-F238E27FC236}">
                    <a16:creationId xmlns:a16="http://schemas.microsoft.com/office/drawing/2014/main" id="{78E3180F-066A-42F7-A17A-54FAF759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2899" y="1698625"/>
                <a:ext cx="209550" cy="3460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317">
                <a:extLst>
                  <a:ext uri="{FF2B5EF4-FFF2-40B4-BE49-F238E27FC236}">
                    <a16:creationId xmlns:a16="http://schemas.microsoft.com/office/drawing/2014/main" id="{22CD805E-C685-49FA-9618-C9DC497743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42899" y="1698625"/>
                <a:ext cx="209550" cy="346075"/>
              </a:xfrm>
              <a:custGeom>
                <a:avLst/>
                <a:gdLst>
                  <a:gd name="T0" fmla="*/ 132 w 132"/>
                  <a:gd name="T1" fmla="*/ 10 h 218"/>
                  <a:gd name="T2" fmla="*/ 132 w 132"/>
                  <a:gd name="T3" fmla="*/ 0 h 218"/>
                  <a:gd name="T4" fmla="*/ 71 w 132"/>
                  <a:gd name="T5" fmla="*/ 0 h 218"/>
                  <a:gd name="T6" fmla="*/ 61 w 132"/>
                  <a:gd name="T7" fmla="*/ 0 h 218"/>
                  <a:gd name="T8" fmla="*/ 5 w 132"/>
                  <a:gd name="T9" fmla="*/ 0 h 218"/>
                  <a:gd name="T10" fmla="*/ 0 w 132"/>
                  <a:gd name="T11" fmla="*/ 0 h 218"/>
                  <a:gd name="T12" fmla="*/ 0 w 132"/>
                  <a:gd name="T13" fmla="*/ 12 h 218"/>
                  <a:gd name="T14" fmla="*/ 0 w 132"/>
                  <a:gd name="T15" fmla="*/ 69 h 218"/>
                  <a:gd name="T16" fmla="*/ 0 w 132"/>
                  <a:gd name="T17" fmla="*/ 78 h 218"/>
                  <a:gd name="T18" fmla="*/ 0 w 132"/>
                  <a:gd name="T19" fmla="*/ 145 h 218"/>
                  <a:gd name="T20" fmla="*/ 0 w 132"/>
                  <a:gd name="T21" fmla="*/ 154 h 218"/>
                  <a:gd name="T22" fmla="*/ 0 w 132"/>
                  <a:gd name="T23" fmla="*/ 218 h 218"/>
                  <a:gd name="T24" fmla="*/ 9 w 132"/>
                  <a:gd name="T25" fmla="*/ 218 h 218"/>
                  <a:gd name="T26" fmla="*/ 9 w 132"/>
                  <a:gd name="T27" fmla="*/ 152 h 218"/>
                  <a:gd name="T28" fmla="*/ 66 w 132"/>
                  <a:gd name="T29" fmla="*/ 152 h 218"/>
                  <a:gd name="T30" fmla="*/ 66 w 132"/>
                  <a:gd name="T31" fmla="*/ 218 h 218"/>
                  <a:gd name="T32" fmla="*/ 76 w 132"/>
                  <a:gd name="T33" fmla="*/ 218 h 218"/>
                  <a:gd name="T34" fmla="*/ 76 w 132"/>
                  <a:gd name="T35" fmla="*/ 152 h 218"/>
                  <a:gd name="T36" fmla="*/ 132 w 132"/>
                  <a:gd name="T37" fmla="*/ 152 h 218"/>
                  <a:gd name="T38" fmla="*/ 132 w 132"/>
                  <a:gd name="T39" fmla="*/ 142 h 218"/>
                  <a:gd name="T40" fmla="*/ 76 w 132"/>
                  <a:gd name="T41" fmla="*/ 142 h 218"/>
                  <a:gd name="T42" fmla="*/ 76 w 132"/>
                  <a:gd name="T43" fmla="*/ 76 h 218"/>
                  <a:gd name="T44" fmla="*/ 132 w 132"/>
                  <a:gd name="T45" fmla="*/ 76 h 218"/>
                  <a:gd name="T46" fmla="*/ 132 w 132"/>
                  <a:gd name="T47" fmla="*/ 67 h 218"/>
                  <a:gd name="T48" fmla="*/ 76 w 132"/>
                  <a:gd name="T49" fmla="*/ 67 h 218"/>
                  <a:gd name="T50" fmla="*/ 76 w 132"/>
                  <a:gd name="T51" fmla="*/ 10 h 218"/>
                  <a:gd name="T52" fmla="*/ 132 w 132"/>
                  <a:gd name="T53" fmla="*/ 10 h 218"/>
                  <a:gd name="T54" fmla="*/ 66 w 132"/>
                  <a:gd name="T55" fmla="*/ 142 h 218"/>
                  <a:gd name="T56" fmla="*/ 9 w 132"/>
                  <a:gd name="T57" fmla="*/ 142 h 218"/>
                  <a:gd name="T58" fmla="*/ 9 w 132"/>
                  <a:gd name="T59" fmla="*/ 76 h 218"/>
                  <a:gd name="T60" fmla="*/ 66 w 132"/>
                  <a:gd name="T61" fmla="*/ 76 h 218"/>
                  <a:gd name="T62" fmla="*/ 66 w 132"/>
                  <a:gd name="T63" fmla="*/ 142 h 218"/>
                  <a:gd name="T64" fmla="*/ 66 w 132"/>
                  <a:gd name="T65" fmla="*/ 67 h 218"/>
                  <a:gd name="T66" fmla="*/ 9 w 132"/>
                  <a:gd name="T67" fmla="*/ 67 h 218"/>
                  <a:gd name="T68" fmla="*/ 9 w 132"/>
                  <a:gd name="T69" fmla="*/ 10 h 218"/>
                  <a:gd name="T70" fmla="*/ 66 w 132"/>
                  <a:gd name="T71" fmla="*/ 10 h 218"/>
                  <a:gd name="T72" fmla="*/ 66 w 132"/>
                  <a:gd name="T73" fmla="*/ 6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218">
                    <a:moveTo>
                      <a:pt x="132" y="10"/>
                    </a:moveTo>
                    <a:lnTo>
                      <a:pt x="132" y="0"/>
                    </a:lnTo>
                    <a:lnTo>
                      <a:pt x="71" y="0"/>
                    </a:lnTo>
                    <a:lnTo>
                      <a:pt x="6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145"/>
                    </a:lnTo>
                    <a:lnTo>
                      <a:pt x="0" y="154"/>
                    </a:lnTo>
                    <a:lnTo>
                      <a:pt x="0" y="218"/>
                    </a:lnTo>
                    <a:lnTo>
                      <a:pt x="9" y="218"/>
                    </a:lnTo>
                    <a:lnTo>
                      <a:pt x="9" y="152"/>
                    </a:lnTo>
                    <a:lnTo>
                      <a:pt x="66" y="152"/>
                    </a:lnTo>
                    <a:lnTo>
                      <a:pt x="66" y="218"/>
                    </a:lnTo>
                    <a:lnTo>
                      <a:pt x="76" y="218"/>
                    </a:lnTo>
                    <a:lnTo>
                      <a:pt x="76" y="152"/>
                    </a:lnTo>
                    <a:lnTo>
                      <a:pt x="132" y="152"/>
                    </a:lnTo>
                    <a:lnTo>
                      <a:pt x="132" y="142"/>
                    </a:lnTo>
                    <a:lnTo>
                      <a:pt x="76" y="142"/>
                    </a:lnTo>
                    <a:lnTo>
                      <a:pt x="76" y="76"/>
                    </a:lnTo>
                    <a:lnTo>
                      <a:pt x="132" y="76"/>
                    </a:lnTo>
                    <a:lnTo>
                      <a:pt x="132" y="67"/>
                    </a:lnTo>
                    <a:lnTo>
                      <a:pt x="76" y="67"/>
                    </a:lnTo>
                    <a:lnTo>
                      <a:pt x="76" y="10"/>
                    </a:lnTo>
                    <a:lnTo>
                      <a:pt x="132" y="10"/>
                    </a:lnTo>
                    <a:close/>
                    <a:moveTo>
                      <a:pt x="66" y="142"/>
                    </a:moveTo>
                    <a:lnTo>
                      <a:pt x="9" y="142"/>
                    </a:lnTo>
                    <a:lnTo>
                      <a:pt x="9" y="76"/>
                    </a:lnTo>
                    <a:lnTo>
                      <a:pt x="66" y="76"/>
                    </a:lnTo>
                    <a:lnTo>
                      <a:pt x="66" y="142"/>
                    </a:lnTo>
                    <a:close/>
                    <a:moveTo>
                      <a:pt x="66" y="67"/>
                    </a:moveTo>
                    <a:lnTo>
                      <a:pt x="9" y="67"/>
                    </a:lnTo>
                    <a:lnTo>
                      <a:pt x="9" y="10"/>
                    </a:lnTo>
                    <a:lnTo>
                      <a:pt x="66" y="10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318">
                <a:extLst>
                  <a:ext uri="{FF2B5EF4-FFF2-40B4-BE49-F238E27FC236}">
                    <a16:creationId xmlns:a16="http://schemas.microsoft.com/office/drawing/2014/main" id="{CDC5BD1A-4B04-4F77-8CC4-68EE6184A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52449" y="1698625"/>
                <a:ext cx="211138" cy="346075"/>
              </a:xfrm>
              <a:custGeom>
                <a:avLst/>
                <a:gdLst>
                  <a:gd name="T0" fmla="*/ 119 w 133"/>
                  <a:gd name="T1" fmla="*/ 0 h 218"/>
                  <a:gd name="T2" fmla="*/ 62 w 133"/>
                  <a:gd name="T3" fmla="*/ 0 h 218"/>
                  <a:gd name="T4" fmla="*/ 52 w 133"/>
                  <a:gd name="T5" fmla="*/ 0 h 218"/>
                  <a:gd name="T6" fmla="*/ 0 w 133"/>
                  <a:gd name="T7" fmla="*/ 0 h 218"/>
                  <a:gd name="T8" fmla="*/ 0 w 133"/>
                  <a:gd name="T9" fmla="*/ 10 h 218"/>
                  <a:gd name="T10" fmla="*/ 57 w 133"/>
                  <a:gd name="T11" fmla="*/ 10 h 218"/>
                  <a:gd name="T12" fmla="*/ 57 w 133"/>
                  <a:gd name="T13" fmla="*/ 67 h 218"/>
                  <a:gd name="T14" fmla="*/ 0 w 133"/>
                  <a:gd name="T15" fmla="*/ 67 h 218"/>
                  <a:gd name="T16" fmla="*/ 0 w 133"/>
                  <a:gd name="T17" fmla="*/ 76 h 218"/>
                  <a:gd name="T18" fmla="*/ 57 w 133"/>
                  <a:gd name="T19" fmla="*/ 76 h 218"/>
                  <a:gd name="T20" fmla="*/ 57 w 133"/>
                  <a:gd name="T21" fmla="*/ 142 h 218"/>
                  <a:gd name="T22" fmla="*/ 0 w 133"/>
                  <a:gd name="T23" fmla="*/ 142 h 218"/>
                  <a:gd name="T24" fmla="*/ 0 w 133"/>
                  <a:gd name="T25" fmla="*/ 152 h 218"/>
                  <a:gd name="T26" fmla="*/ 57 w 133"/>
                  <a:gd name="T27" fmla="*/ 152 h 218"/>
                  <a:gd name="T28" fmla="*/ 57 w 133"/>
                  <a:gd name="T29" fmla="*/ 218 h 218"/>
                  <a:gd name="T30" fmla="*/ 67 w 133"/>
                  <a:gd name="T31" fmla="*/ 218 h 218"/>
                  <a:gd name="T32" fmla="*/ 67 w 133"/>
                  <a:gd name="T33" fmla="*/ 152 h 218"/>
                  <a:gd name="T34" fmla="*/ 123 w 133"/>
                  <a:gd name="T35" fmla="*/ 152 h 218"/>
                  <a:gd name="T36" fmla="*/ 123 w 133"/>
                  <a:gd name="T37" fmla="*/ 218 h 218"/>
                  <a:gd name="T38" fmla="*/ 133 w 133"/>
                  <a:gd name="T39" fmla="*/ 218 h 218"/>
                  <a:gd name="T40" fmla="*/ 133 w 133"/>
                  <a:gd name="T41" fmla="*/ 154 h 218"/>
                  <a:gd name="T42" fmla="*/ 133 w 133"/>
                  <a:gd name="T43" fmla="*/ 145 h 218"/>
                  <a:gd name="T44" fmla="*/ 133 w 133"/>
                  <a:gd name="T45" fmla="*/ 78 h 218"/>
                  <a:gd name="T46" fmla="*/ 133 w 133"/>
                  <a:gd name="T47" fmla="*/ 69 h 218"/>
                  <a:gd name="T48" fmla="*/ 133 w 133"/>
                  <a:gd name="T49" fmla="*/ 12 h 218"/>
                  <a:gd name="T50" fmla="*/ 133 w 133"/>
                  <a:gd name="T51" fmla="*/ 0 h 218"/>
                  <a:gd name="T52" fmla="*/ 119 w 133"/>
                  <a:gd name="T53" fmla="*/ 0 h 218"/>
                  <a:gd name="T54" fmla="*/ 123 w 133"/>
                  <a:gd name="T55" fmla="*/ 142 h 218"/>
                  <a:gd name="T56" fmla="*/ 67 w 133"/>
                  <a:gd name="T57" fmla="*/ 142 h 218"/>
                  <a:gd name="T58" fmla="*/ 67 w 133"/>
                  <a:gd name="T59" fmla="*/ 76 h 218"/>
                  <a:gd name="T60" fmla="*/ 123 w 133"/>
                  <a:gd name="T61" fmla="*/ 76 h 218"/>
                  <a:gd name="T62" fmla="*/ 123 w 133"/>
                  <a:gd name="T63" fmla="*/ 142 h 218"/>
                  <a:gd name="T64" fmla="*/ 123 w 133"/>
                  <a:gd name="T65" fmla="*/ 67 h 218"/>
                  <a:gd name="T66" fmla="*/ 67 w 133"/>
                  <a:gd name="T67" fmla="*/ 67 h 218"/>
                  <a:gd name="T68" fmla="*/ 67 w 133"/>
                  <a:gd name="T69" fmla="*/ 10 h 218"/>
                  <a:gd name="T70" fmla="*/ 123 w 133"/>
                  <a:gd name="T71" fmla="*/ 10 h 218"/>
                  <a:gd name="T72" fmla="*/ 123 w 133"/>
                  <a:gd name="T73" fmla="*/ 6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218">
                    <a:moveTo>
                      <a:pt x="119" y="0"/>
                    </a:moveTo>
                    <a:lnTo>
                      <a:pt x="62" y="0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7" y="10"/>
                    </a:lnTo>
                    <a:lnTo>
                      <a:pt x="57" y="67"/>
                    </a:lnTo>
                    <a:lnTo>
                      <a:pt x="0" y="67"/>
                    </a:lnTo>
                    <a:lnTo>
                      <a:pt x="0" y="76"/>
                    </a:lnTo>
                    <a:lnTo>
                      <a:pt x="57" y="76"/>
                    </a:lnTo>
                    <a:lnTo>
                      <a:pt x="57" y="142"/>
                    </a:lnTo>
                    <a:lnTo>
                      <a:pt x="0" y="142"/>
                    </a:lnTo>
                    <a:lnTo>
                      <a:pt x="0" y="152"/>
                    </a:lnTo>
                    <a:lnTo>
                      <a:pt x="57" y="152"/>
                    </a:lnTo>
                    <a:lnTo>
                      <a:pt x="57" y="218"/>
                    </a:lnTo>
                    <a:lnTo>
                      <a:pt x="67" y="218"/>
                    </a:lnTo>
                    <a:lnTo>
                      <a:pt x="67" y="152"/>
                    </a:lnTo>
                    <a:lnTo>
                      <a:pt x="123" y="152"/>
                    </a:lnTo>
                    <a:lnTo>
                      <a:pt x="123" y="218"/>
                    </a:lnTo>
                    <a:lnTo>
                      <a:pt x="133" y="218"/>
                    </a:lnTo>
                    <a:lnTo>
                      <a:pt x="133" y="154"/>
                    </a:lnTo>
                    <a:lnTo>
                      <a:pt x="133" y="145"/>
                    </a:lnTo>
                    <a:lnTo>
                      <a:pt x="133" y="78"/>
                    </a:lnTo>
                    <a:lnTo>
                      <a:pt x="133" y="69"/>
                    </a:lnTo>
                    <a:lnTo>
                      <a:pt x="133" y="12"/>
                    </a:lnTo>
                    <a:lnTo>
                      <a:pt x="133" y="0"/>
                    </a:lnTo>
                    <a:lnTo>
                      <a:pt x="119" y="0"/>
                    </a:lnTo>
                    <a:close/>
                    <a:moveTo>
                      <a:pt x="123" y="142"/>
                    </a:moveTo>
                    <a:lnTo>
                      <a:pt x="67" y="142"/>
                    </a:lnTo>
                    <a:lnTo>
                      <a:pt x="67" y="76"/>
                    </a:lnTo>
                    <a:lnTo>
                      <a:pt x="123" y="76"/>
                    </a:lnTo>
                    <a:lnTo>
                      <a:pt x="123" y="142"/>
                    </a:lnTo>
                    <a:close/>
                    <a:moveTo>
                      <a:pt x="123" y="67"/>
                    </a:moveTo>
                    <a:lnTo>
                      <a:pt x="67" y="67"/>
                    </a:lnTo>
                    <a:lnTo>
                      <a:pt x="67" y="10"/>
                    </a:lnTo>
                    <a:lnTo>
                      <a:pt x="123" y="10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319">
                <a:extLst>
                  <a:ext uri="{FF2B5EF4-FFF2-40B4-BE49-F238E27FC236}">
                    <a16:creationId xmlns:a16="http://schemas.microsoft.com/office/drawing/2014/main" id="{CE6DAED0-F843-450C-B617-AFDD608EB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2058987"/>
                <a:ext cx="241300" cy="241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20">
                <a:extLst>
                  <a:ext uri="{FF2B5EF4-FFF2-40B4-BE49-F238E27FC236}">
                    <a16:creationId xmlns:a16="http://schemas.microsoft.com/office/drawing/2014/main" id="{1E1C835B-9555-4E56-8E2E-CB854169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2736" y="2058987"/>
                <a:ext cx="239713" cy="2413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321">
                <a:extLst>
                  <a:ext uri="{FF2B5EF4-FFF2-40B4-BE49-F238E27FC236}">
                    <a16:creationId xmlns:a16="http://schemas.microsoft.com/office/drawing/2014/main" id="{A7E4246C-1271-44EE-B542-DA6885BAC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1136" y="2525712"/>
                <a:ext cx="341313" cy="668338"/>
              </a:xfrm>
              <a:custGeom>
                <a:avLst/>
                <a:gdLst>
                  <a:gd name="T0" fmla="*/ 61 w 91"/>
                  <a:gd name="T1" fmla="*/ 0 h 178"/>
                  <a:gd name="T2" fmla="*/ 4 w 91"/>
                  <a:gd name="T3" fmla="*/ 47 h 178"/>
                  <a:gd name="T4" fmla="*/ 0 w 91"/>
                  <a:gd name="T5" fmla="*/ 178 h 178"/>
                  <a:gd name="T6" fmla="*/ 91 w 91"/>
                  <a:gd name="T7" fmla="*/ 101 h 178"/>
                  <a:gd name="T8" fmla="*/ 91 w 91"/>
                  <a:gd name="T9" fmla="*/ 0 h 178"/>
                  <a:gd name="T10" fmla="*/ 61 w 91"/>
                  <a:gd name="T1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8">
                    <a:moveTo>
                      <a:pt x="61" y="0"/>
                    </a:moveTo>
                    <a:cubicBezTo>
                      <a:pt x="37" y="20"/>
                      <a:pt x="16" y="38"/>
                      <a:pt x="4" y="47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31" y="158"/>
                      <a:pt x="63" y="130"/>
                      <a:pt x="91" y="101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322">
                <a:extLst>
                  <a:ext uri="{FF2B5EF4-FFF2-40B4-BE49-F238E27FC236}">
                    <a16:creationId xmlns:a16="http://schemas.microsoft.com/office/drawing/2014/main" id="{70A4D71A-5B28-4D04-8EE5-7646D9EDB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4624" y="3317875"/>
                <a:ext cx="377825" cy="781050"/>
              </a:xfrm>
              <a:custGeom>
                <a:avLst/>
                <a:gdLst>
                  <a:gd name="T0" fmla="*/ 101 w 101"/>
                  <a:gd name="T1" fmla="*/ 122 h 208"/>
                  <a:gd name="T2" fmla="*/ 101 w 101"/>
                  <a:gd name="T3" fmla="*/ 0 h 208"/>
                  <a:gd name="T4" fmla="*/ 5 w 101"/>
                  <a:gd name="T5" fmla="*/ 81 h 208"/>
                  <a:gd name="T6" fmla="*/ 0 w 101"/>
                  <a:gd name="T7" fmla="*/ 208 h 208"/>
                  <a:gd name="T8" fmla="*/ 101 w 101"/>
                  <a:gd name="T9" fmla="*/ 12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08">
                    <a:moveTo>
                      <a:pt x="101" y="122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53" y="44"/>
                      <a:pt x="5" y="81"/>
                      <a:pt x="5" y="81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35" y="186"/>
                      <a:pt x="69" y="154"/>
                      <a:pt x="101" y="122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323">
                <a:extLst>
                  <a:ext uri="{FF2B5EF4-FFF2-40B4-BE49-F238E27FC236}">
                    <a16:creationId xmlns:a16="http://schemas.microsoft.com/office/drawing/2014/main" id="{08751203-CBBE-48ED-8158-4046DE99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8424" y="5262562"/>
                <a:ext cx="454025" cy="550863"/>
              </a:xfrm>
              <a:custGeom>
                <a:avLst/>
                <a:gdLst>
                  <a:gd name="T0" fmla="*/ 121 w 121"/>
                  <a:gd name="T1" fmla="*/ 147 h 147"/>
                  <a:gd name="T2" fmla="*/ 121 w 121"/>
                  <a:gd name="T3" fmla="*/ 0 h 147"/>
                  <a:gd name="T4" fmla="*/ 3 w 121"/>
                  <a:gd name="T5" fmla="*/ 100 h 147"/>
                  <a:gd name="T6" fmla="*/ 0 w 121"/>
                  <a:gd name="T7" fmla="*/ 147 h 147"/>
                  <a:gd name="T8" fmla="*/ 121 w 121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7">
                    <a:moveTo>
                      <a:pt x="121" y="147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61" y="53"/>
                      <a:pt x="4" y="99"/>
                      <a:pt x="3" y="100"/>
                    </a:cubicBezTo>
                    <a:cubicBezTo>
                      <a:pt x="0" y="147"/>
                      <a:pt x="0" y="147"/>
                      <a:pt x="0" y="147"/>
                    </a:cubicBezTo>
                    <a:lnTo>
                      <a:pt x="121" y="1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324">
                <a:extLst>
                  <a:ext uri="{FF2B5EF4-FFF2-40B4-BE49-F238E27FC236}">
                    <a16:creationId xmlns:a16="http://schemas.microsoft.com/office/drawing/2014/main" id="{FD5CA659-5D2B-4402-9012-168177FD4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49" y="4184650"/>
                <a:ext cx="419100" cy="935038"/>
              </a:xfrm>
              <a:custGeom>
                <a:avLst/>
                <a:gdLst>
                  <a:gd name="T0" fmla="*/ 112 w 112"/>
                  <a:gd name="T1" fmla="*/ 154 h 249"/>
                  <a:gd name="T2" fmla="*/ 112 w 112"/>
                  <a:gd name="T3" fmla="*/ 12 h 249"/>
                  <a:gd name="T4" fmla="*/ 5 w 112"/>
                  <a:gd name="T5" fmla="*/ 102 h 249"/>
                  <a:gd name="T6" fmla="*/ 9 w 112"/>
                  <a:gd name="T7" fmla="*/ 0 h 249"/>
                  <a:gd name="T8" fmla="*/ 0 w 112"/>
                  <a:gd name="T9" fmla="*/ 249 h 249"/>
                  <a:gd name="T10" fmla="*/ 112 w 112"/>
                  <a:gd name="T11" fmla="*/ 15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49">
                    <a:moveTo>
                      <a:pt x="112" y="154"/>
                    </a:moveTo>
                    <a:cubicBezTo>
                      <a:pt x="112" y="12"/>
                      <a:pt x="112" y="12"/>
                      <a:pt x="112" y="12"/>
                    </a:cubicBezTo>
                    <a:cubicBezTo>
                      <a:pt x="60" y="61"/>
                      <a:pt x="5" y="102"/>
                      <a:pt x="5" y="10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38" y="224"/>
                      <a:pt x="80" y="189"/>
                      <a:pt x="112" y="154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25">
                <a:extLst>
                  <a:ext uri="{FF2B5EF4-FFF2-40B4-BE49-F238E27FC236}">
                    <a16:creationId xmlns:a16="http://schemas.microsoft.com/office/drawing/2014/main" id="{AC9D095E-D3CD-4880-BD92-DDE0A2608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2525712"/>
                <a:ext cx="312738" cy="379413"/>
              </a:xfrm>
              <a:custGeom>
                <a:avLst/>
                <a:gdLst>
                  <a:gd name="T0" fmla="*/ 0 w 83"/>
                  <a:gd name="T1" fmla="*/ 0 h 101"/>
                  <a:gd name="T2" fmla="*/ 0 w 83"/>
                  <a:gd name="T3" fmla="*/ 101 h 101"/>
                  <a:gd name="T4" fmla="*/ 83 w 83"/>
                  <a:gd name="T5" fmla="*/ 1 h 101"/>
                  <a:gd name="T6" fmla="*/ 0 w 83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01">
                    <a:moveTo>
                      <a:pt x="0" y="0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44" y="51"/>
                      <a:pt x="83" y="1"/>
                      <a:pt x="8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326">
                <a:extLst>
                  <a:ext uri="{FF2B5EF4-FFF2-40B4-BE49-F238E27FC236}">
                    <a16:creationId xmlns:a16="http://schemas.microsoft.com/office/drawing/2014/main" id="{93587E70-5C8B-4550-B7CE-03CC47196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2922587"/>
                <a:ext cx="428625" cy="2890838"/>
              </a:xfrm>
              <a:custGeom>
                <a:avLst/>
                <a:gdLst>
                  <a:gd name="T0" fmla="*/ 86 w 114"/>
                  <a:gd name="T1" fmla="*/ 0 h 770"/>
                  <a:gd name="T2" fmla="*/ 0 w 114"/>
                  <a:gd name="T3" fmla="*/ 105 h 770"/>
                  <a:gd name="T4" fmla="*/ 0 w 114"/>
                  <a:gd name="T5" fmla="*/ 227 h 770"/>
                  <a:gd name="T6" fmla="*/ 90 w 114"/>
                  <a:gd name="T7" fmla="*/ 117 h 770"/>
                  <a:gd name="T8" fmla="*/ 95 w 114"/>
                  <a:gd name="T9" fmla="*/ 233 h 770"/>
                  <a:gd name="T10" fmla="*/ 0 w 114"/>
                  <a:gd name="T11" fmla="*/ 348 h 770"/>
                  <a:gd name="T12" fmla="*/ 0 w 114"/>
                  <a:gd name="T13" fmla="*/ 490 h 770"/>
                  <a:gd name="T14" fmla="*/ 100 w 114"/>
                  <a:gd name="T15" fmla="*/ 369 h 770"/>
                  <a:gd name="T16" fmla="*/ 105 w 114"/>
                  <a:gd name="T17" fmla="*/ 496 h 770"/>
                  <a:gd name="T18" fmla="*/ 0 w 114"/>
                  <a:gd name="T19" fmla="*/ 623 h 770"/>
                  <a:gd name="T20" fmla="*/ 0 w 114"/>
                  <a:gd name="T21" fmla="*/ 770 h 770"/>
                  <a:gd name="T22" fmla="*/ 0 w 114"/>
                  <a:gd name="T23" fmla="*/ 770 h 770"/>
                  <a:gd name="T24" fmla="*/ 109 w 114"/>
                  <a:gd name="T25" fmla="*/ 639 h 770"/>
                  <a:gd name="T26" fmla="*/ 114 w 114"/>
                  <a:gd name="T27" fmla="*/ 770 h 770"/>
                  <a:gd name="T28" fmla="*/ 114 w 114"/>
                  <a:gd name="T29" fmla="*/ 770 h 770"/>
                  <a:gd name="T30" fmla="*/ 86 w 114"/>
                  <a:gd name="T31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770">
                    <a:moveTo>
                      <a:pt x="86" y="0"/>
                    </a:moveTo>
                    <a:cubicBezTo>
                      <a:pt x="73" y="29"/>
                      <a:pt x="36" y="70"/>
                      <a:pt x="0" y="105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52" y="171"/>
                      <a:pt x="90" y="117"/>
                      <a:pt x="90" y="117"/>
                    </a:cubicBezTo>
                    <a:cubicBezTo>
                      <a:pt x="95" y="233"/>
                      <a:pt x="95" y="233"/>
                      <a:pt x="95" y="233"/>
                    </a:cubicBezTo>
                    <a:cubicBezTo>
                      <a:pt x="81" y="265"/>
                      <a:pt x="40" y="309"/>
                      <a:pt x="0" y="348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56" y="429"/>
                      <a:pt x="100" y="369"/>
                      <a:pt x="100" y="369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90" y="531"/>
                      <a:pt x="44" y="579"/>
                      <a:pt x="0" y="623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63" y="706"/>
                      <a:pt x="109" y="639"/>
                      <a:pt x="109" y="639"/>
                    </a:cubicBezTo>
                    <a:cubicBezTo>
                      <a:pt x="114" y="770"/>
                      <a:pt x="114" y="770"/>
                      <a:pt x="114" y="770"/>
                    </a:cubicBezTo>
                    <a:cubicBezTo>
                      <a:pt x="114" y="770"/>
                      <a:pt x="114" y="770"/>
                      <a:pt x="114" y="770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27">
                <a:extLst>
                  <a:ext uri="{FF2B5EF4-FFF2-40B4-BE49-F238E27FC236}">
                    <a16:creationId xmlns:a16="http://schemas.microsoft.com/office/drawing/2014/main" id="{702E7B9A-1F35-43EB-8DC9-B260C14FA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911" y="3194050"/>
                <a:ext cx="19050" cy="427038"/>
              </a:xfrm>
              <a:custGeom>
                <a:avLst/>
                <a:gdLst>
                  <a:gd name="T0" fmla="*/ 5 w 5"/>
                  <a:gd name="T1" fmla="*/ 0 h 114"/>
                  <a:gd name="T2" fmla="*/ 0 w 5"/>
                  <a:gd name="T3" fmla="*/ 114 h 114"/>
                  <a:gd name="T4" fmla="*/ 0 w 5"/>
                  <a:gd name="T5" fmla="*/ 114 h 114"/>
                  <a:gd name="T6" fmla="*/ 5 w 5"/>
                  <a:gd name="T7" fmla="*/ 0 h 114"/>
                  <a:gd name="T8" fmla="*/ 5 w 5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4">
                    <a:moveTo>
                      <a:pt x="5" y="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D9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28">
                <a:extLst>
                  <a:ext uri="{FF2B5EF4-FFF2-40B4-BE49-F238E27FC236}">
                    <a16:creationId xmlns:a16="http://schemas.microsoft.com/office/drawing/2014/main" id="{EE4CE32F-62D1-4696-8B8D-AE5E7F84C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911" y="2528887"/>
                <a:ext cx="682625" cy="1092200"/>
              </a:xfrm>
              <a:custGeom>
                <a:avLst/>
                <a:gdLst>
                  <a:gd name="T0" fmla="*/ 182 w 182"/>
                  <a:gd name="T1" fmla="*/ 106 h 291"/>
                  <a:gd name="T2" fmla="*/ 178 w 182"/>
                  <a:gd name="T3" fmla="*/ 0 h 291"/>
                  <a:gd name="T4" fmla="*/ 95 w 182"/>
                  <a:gd name="T5" fmla="*/ 100 h 291"/>
                  <a:gd name="T6" fmla="*/ 5 w 182"/>
                  <a:gd name="T7" fmla="*/ 177 h 291"/>
                  <a:gd name="T8" fmla="*/ 0 w 182"/>
                  <a:gd name="T9" fmla="*/ 291 h 291"/>
                  <a:gd name="T10" fmla="*/ 95 w 182"/>
                  <a:gd name="T11" fmla="*/ 210 h 291"/>
                  <a:gd name="T12" fmla="*/ 182 w 182"/>
                  <a:gd name="T13" fmla="*/ 10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291">
                    <a:moveTo>
                      <a:pt x="182" y="106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42" y="50"/>
                      <a:pt x="95" y="100"/>
                    </a:cubicBezTo>
                    <a:cubicBezTo>
                      <a:pt x="67" y="129"/>
                      <a:pt x="36" y="157"/>
                      <a:pt x="5" y="177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0" y="291"/>
                      <a:pt x="47" y="254"/>
                      <a:pt x="95" y="210"/>
                    </a:cubicBezTo>
                    <a:cubicBezTo>
                      <a:pt x="134" y="175"/>
                      <a:pt x="170" y="135"/>
                      <a:pt x="182" y="1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29">
                <a:extLst>
                  <a:ext uri="{FF2B5EF4-FFF2-40B4-BE49-F238E27FC236}">
                    <a16:creationId xmlns:a16="http://schemas.microsoft.com/office/drawing/2014/main" id="{4A212DEF-0F79-4412-8786-C058D19F2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0811" y="3362325"/>
                <a:ext cx="755650" cy="1204913"/>
              </a:xfrm>
              <a:custGeom>
                <a:avLst/>
                <a:gdLst>
                  <a:gd name="T0" fmla="*/ 201 w 201"/>
                  <a:gd name="T1" fmla="*/ 116 h 321"/>
                  <a:gd name="T2" fmla="*/ 196 w 201"/>
                  <a:gd name="T3" fmla="*/ 0 h 321"/>
                  <a:gd name="T4" fmla="*/ 105 w 201"/>
                  <a:gd name="T5" fmla="*/ 110 h 321"/>
                  <a:gd name="T6" fmla="*/ 5 w 201"/>
                  <a:gd name="T7" fmla="*/ 196 h 321"/>
                  <a:gd name="T8" fmla="*/ 4 w 201"/>
                  <a:gd name="T9" fmla="*/ 220 h 321"/>
                  <a:gd name="T10" fmla="*/ 0 w 201"/>
                  <a:gd name="T11" fmla="*/ 321 h 321"/>
                  <a:gd name="T12" fmla="*/ 105 w 201"/>
                  <a:gd name="T13" fmla="*/ 231 h 321"/>
                  <a:gd name="T14" fmla="*/ 201 w 201"/>
                  <a:gd name="T15" fmla="*/ 11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321">
                    <a:moveTo>
                      <a:pt x="201" y="116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60" y="54"/>
                      <a:pt x="105" y="110"/>
                    </a:cubicBezTo>
                    <a:cubicBezTo>
                      <a:pt x="73" y="142"/>
                      <a:pt x="40" y="174"/>
                      <a:pt x="5" y="196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0" y="321"/>
                      <a:pt x="53" y="280"/>
                      <a:pt x="105" y="231"/>
                    </a:cubicBezTo>
                    <a:cubicBezTo>
                      <a:pt x="148" y="192"/>
                      <a:pt x="187" y="148"/>
                      <a:pt x="201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330">
                <a:extLst>
                  <a:ext uri="{FF2B5EF4-FFF2-40B4-BE49-F238E27FC236}">
                    <a16:creationId xmlns:a16="http://schemas.microsoft.com/office/drawing/2014/main" id="{F6CFF366-1068-436C-A60D-A9B9F80C9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361" y="4308475"/>
                <a:ext cx="836613" cy="1328738"/>
              </a:xfrm>
              <a:custGeom>
                <a:avLst/>
                <a:gdLst>
                  <a:gd name="T0" fmla="*/ 218 w 223"/>
                  <a:gd name="T1" fmla="*/ 0 h 354"/>
                  <a:gd name="T2" fmla="*/ 117 w 223"/>
                  <a:gd name="T3" fmla="*/ 121 h 354"/>
                  <a:gd name="T4" fmla="*/ 5 w 223"/>
                  <a:gd name="T5" fmla="*/ 216 h 354"/>
                  <a:gd name="T6" fmla="*/ 0 w 223"/>
                  <a:gd name="T7" fmla="*/ 354 h 354"/>
                  <a:gd name="T8" fmla="*/ 117 w 223"/>
                  <a:gd name="T9" fmla="*/ 254 h 354"/>
                  <a:gd name="T10" fmla="*/ 223 w 223"/>
                  <a:gd name="T11" fmla="*/ 127 h 354"/>
                  <a:gd name="T12" fmla="*/ 218 w 223"/>
                  <a:gd name="T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354">
                    <a:moveTo>
                      <a:pt x="218" y="0"/>
                    </a:moveTo>
                    <a:cubicBezTo>
                      <a:pt x="218" y="0"/>
                      <a:pt x="176" y="60"/>
                      <a:pt x="117" y="121"/>
                    </a:cubicBezTo>
                    <a:cubicBezTo>
                      <a:pt x="85" y="156"/>
                      <a:pt x="44" y="191"/>
                      <a:pt x="5" y="216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57" y="308"/>
                      <a:pt x="117" y="254"/>
                    </a:cubicBezTo>
                    <a:cubicBezTo>
                      <a:pt x="164" y="210"/>
                      <a:pt x="208" y="161"/>
                      <a:pt x="223" y="127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331">
                <a:extLst>
                  <a:ext uri="{FF2B5EF4-FFF2-40B4-BE49-F238E27FC236}">
                    <a16:creationId xmlns:a16="http://schemas.microsoft.com/office/drawing/2014/main" id="{476C2DEE-53A3-47A6-9FEE-94D1EA25F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2086" y="2905125"/>
                <a:ext cx="360363" cy="715963"/>
              </a:xfrm>
              <a:custGeom>
                <a:avLst/>
                <a:gdLst>
                  <a:gd name="T0" fmla="*/ 96 w 96"/>
                  <a:gd name="T1" fmla="*/ 0 h 191"/>
                  <a:gd name="T2" fmla="*/ 5 w 96"/>
                  <a:gd name="T3" fmla="*/ 77 h 191"/>
                  <a:gd name="T4" fmla="*/ 0 w 96"/>
                  <a:gd name="T5" fmla="*/ 191 h 191"/>
                  <a:gd name="T6" fmla="*/ 96 w 96"/>
                  <a:gd name="T7" fmla="*/ 110 h 191"/>
                  <a:gd name="T8" fmla="*/ 96 w 96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cubicBezTo>
                      <a:pt x="68" y="29"/>
                      <a:pt x="36" y="57"/>
                      <a:pt x="5" y="77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48" y="154"/>
                      <a:pt x="96" y="110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332">
                <a:extLst>
                  <a:ext uri="{FF2B5EF4-FFF2-40B4-BE49-F238E27FC236}">
                    <a16:creationId xmlns:a16="http://schemas.microsoft.com/office/drawing/2014/main" id="{5BF05CCD-D295-4B81-898E-7C7DF3E6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7011" y="2525712"/>
                <a:ext cx="212725" cy="176213"/>
              </a:xfrm>
              <a:custGeom>
                <a:avLst/>
                <a:gdLst>
                  <a:gd name="T0" fmla="*/ 2 w 57"/>
                  <a:gd name="T1" fmla="*/ 0 h 47"/>
                  <a:gd name="T2" fmla="*/ 0 w 57"/>
                  <a:gd name="T3" fmla="*/ 47 h 47"/>
                  <a:gd name="T4" fmla="*/ 57 w 57"/>
                  <a:gd name="T5" fmla="*/ 0 h 47"/>
                  <a:gd name="T6" fmla="*/ 2 w 57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7">
                    <a:moveTo>
                      <a:pt x="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12" y="38"/>
                      <a:pt x="33" y="20"/>
                      <a:pt x="57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333">
                <a:extLst>
                  <a:ext uri="{FF2B5EF4-FFF2-40B4-BE49-F238E27FC236}">
                    <a16:creationId xmlns:a16="http://schemas.microsoft.com/office/drawing/2014/main" id="{EB0CEAB5-17F0-446C-97F3-E35E7F97E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6686" y="4098925"/>
                <a:ext cx="3175" cy="88900"/>
              </a:xfrm>
              <a:custGeom>
                <a:avLst/>
                <a:gdLst>
                  <a:gd name="T0" fmla="*/ 1 w 1"/>
                  <a:gd name="T1" fmla="*/ 0 h 24"/>
                  <a:gd name="T2" fmla="*/ 0 w 1"/>
                  <a:gd name="T3" fmla="*/ 24 h 24"/>
                  <a:gd name="T4" fmla="*/ 1 w 1"/>
                  <a:gd name="T5" fmla="*/ 0 h 24"/>
                  <a:gd name="T6" fmla="*/ 1 w 1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4">
                    <a:moveTo>
                      <a:pt x="1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334">
                <a:extLst>
                  <a:ext uri="{FF2B5EF4-FFF2-40B4-BE49-F238E27FC236}">
                    <a16:creationId xmlns:a16="http://schemas.microsoft.com/office/drawing/2014/main" id="{BD0836C6-819D-44BC-B0D5-B9E250831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5574" y="3775075"/>
                <a:ext cx="396875" cy="796925"/>
              </a:xfrm>
              <a:custGeom>
                <a:avLst/>
                <a:gdLst>
                  <a:gd name="T0" fmla="*/ 106 w 106"/>
                  <a:gd name="T1" fmla="*/ 121 h 212"/>
                  <a:gd name="T2" fmla="*/ 106 w 106"/>
                  <a:gd name="T3" fmla="*/ 0 h 212"/>
                  <a:gd name="T4" fmla="*/ 4 w 106"/>
                  <a:gd name="T5" fmla="*/ 86 h 212"/>
                  <a:gd name="T6" fmla="*/ 3 w 106"/>
                  <a:gd name="T7" fmla="*/ 110 h 212"/>
                  <a:gd name="T8" fmla="*/ 0 w 106"/>
                  <a:gd name="T9" fmla="*/ 212 h 212"/>
                  <a:gd name="T10" fmla="*/ 106 w 106"/>
                  <a:gd name="T11" fmla="*/ 12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212">
                    <a:moveTo>
                      <a:pt x="106" y="121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74" y="32"/>
                      <a:pt x="39" y="64"/>
                      <a:pt x="4" y="86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54" y="170"/>
                      <a:pt x="106" y="12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335">
                <a:extLst>
                  <a:ext uri="{FF2B5EF4-FFF2-40B4-BE49-F238E27FC236}">
                    <a16:creationId xmlns:a16="http://schemas.microsoft.com/office/drawing/2014/main" id="{B6E30F12-363D-4F90-ACCD-F14E4089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9536" y="4762500"/>
                <a:ext cx="442913" cy="874713"/>
              </a:xfrm>
              <a:custGeom>
                <a:avLst/>
                <a:gdLst>
                  <a:gd name="T0" fmla="*/ 5 w 118"/>
                  <a:gd name="T1" fmla="*/ 95 h 233"/>
                  <a:gd name="T2" fmla="*/ 0 w 118"/>
                  <a:gd name="T3" fmla="*/ 233 h 233"/>
                  <a:gd name="T4" fmla="*/ 118 w 118"/>
                  <a:gd name="T5" fmla="*/ 133 h 233"/>
                  <a:gd name="T6" fmla="*/ 118 w 118"/>
                  <a:gd name="T7" fmla="*/ 0 h 233"/>
                  <a:gd name="T8" fmla="*/ 5 w 118"/>
                  <a:gd name="T9" fmla="*/ 9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33">
                    <a:moveTo>
                      <a:pt x="5" y="95"/>
                    </a:move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58" y="187"/>
                      <a:pt x="118" y="13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6" y="35"/>
                      <a:pt x="44" y="70"/>
                      <a:pt x="5" y="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338">
                <a:extLst>
                  <a:ext uri="{FF2B5EF4-FFF2-40B4-BE49-F238E27FC236}">
                    <a16:creationId xmlns:a16="http://schemas.microsoft.com/office/drawing/2014/main" id="{C2CD35A1-BE6C-4B13-833F-B6A5204AF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322887"/>
                <a:ext cx="428625" cy="490538"/>
              </a:xfrm>
              <a:custGeom>
                <a:avLst/>
                <a:gdLst>
                  <a:gd name="T0" fmla="*/ 109 w 114"/>
                  <a:gd name="T1" fmla="*/ 0 h 131"/>
                  <a:gd name="T2" fmla="*/ 0 w 114"/>
                  <a:gd name="T3" fmla="*/ 131 h 131"/>
                  <a:gd name="T4" fmla="*/ 114 w 114"/>
                  <a:gd name="T5" fmla="*/ 131 h 131"/>
                  <a:gd name="T6" fmla="*/ 109 w 114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31">
                    <a:moveTo>
                      <a:pt x="109" y="0"/>
                    </a:moveTo>
                    <a:cubicBezTo>
                      <a:pt x="109" y="0"/>
                      <a:pt x="63" y="67"/>
                      <a:pt x="0" y="131"/>
                    </a:cubicBezTo>
                    <a:cubicBezTo>
                      <a:pt x="114" y="131"/>
                      <a:pt x="114" y="131"/>
                      <a:pt x="114" y="13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339">
                <a:extLst>
                  <a:ext uri="{FF2B5EF4-FFF2-40B4-BE49-F238E27FC236}">
                    <a16:creationId xmlns:a16="http://schemas.microsoft.com/office/drawing/2014/main" id="{84EE7D1A-518B-45D1-92CD-F5BBA2332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344737"/>
                <a:ext cx="984250" cy="187325"/>
              </a:xfrm>
              <a:custGeom>
                <a:avLst/>
                <a:gdLst>
                  <a:gd name="T0" fmla="*/ 130 w 262"/>
                  <a:gd name="T1" fmla="*/ 0 h 50"/>
                  <a:gd name="T2" fmla="*/ 0 w 262"/>
                  <a:gd name="T3" fmla="*/ 0 h 50"/>
                  <a:gd name="T4" fmla="*/ 47 w 262"/>
                  <a:gd name="T5" fmla="*/ 50 h 50"/>
                  <a:gd name="T6" fmla="*/ 130 w 262"/>
                  <a:gd name="T7" fmla="*/ 50 h 50"/>
                  <a:gd name="T8" fmla="*/ 213 w 262"/>
                  <a:gd name="T9" fmla="*/ 50 h 50"/>
                  <a:gd name="T10" fmla="*/ 262 w 262"/>
                  <a:gd name="T11" fmla="*/ 0 h 50"/>
                  <a:gd name="T12" fmla="*/ 130 w 26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50">
                    <a:moveTo>
                      <a:pt x="1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7" y="1"/>
                      <a:pt x="47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213" y="50"/>
                      <a:pt x="213" y="50"/>
                      <a:pt x="213" y="50"/>
                    </a:cubicBezTo>
                    <a:cubicBezTo>
                      <a:pt x="213" y="0"/>
                      <a:pt x="262" y="0"/>
                      <a:pt x="262" y="0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40">
                <a:extLst>
                  <a:ext uri="{FF2B5EF4-FFF2-40B4-BE49-F238E27FC236}">
                    <a16:creationId xmlns:a16="http://schemas.microsoft.com/office/drawing/2014/main" id="{06E5014A-081F-4937-B6A3-95018D3B1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344737"/>
                <a:ext cx="495300" cy="187325"/>
              </a:xfrm>
              <a:custGeom>
                <a:avLst/>
                <a:gdLst>
                  <a:gd name="T0" fmla="*/ 0 w 132"/>
                  <a:gd name="T1" fmla="*/ 0 h 50"/>
                  <a:gd name="T2" fmla="*/ 48 w 132"/>
                  <a:gd name="T3" fmla="*/ 50 h 50"/>
                  <a:gd name="T4" fmla="*/ 132 w 132"/>
                  <a:gd name="T5" fmla="*/ 50 h 50"/>
                  <a:gd name="T6" fmla="*/ 132 w 132"/>
                  <a:gd name="T7" fmla="*/ 0 h 50"/>
                  <a:gd name="T8" fmla="*/ 0 w 13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50">
                    <a:moveTo>
                      <a:pt x="0" y="0"/>
                    </a:moveTo>
                    <a:cubicBezTo>
                      <a:pt x="0" y="0"/>
                      <a:pt x="48" y="1"/>
                      <a:pt x="48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0"/>
                      <a:pt x="132" y="0"/>
                      <a:pt x="1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45">
                <a:extLst>
                  <a:ext uri="{FF2B5EF4-FFF2-40B4-BE49-F238E27FC236}">
                    <a16:creationId xmlns:a16="http://schemas.microsoft.com/office/drawing/2014/main" id="{7CB9E60C-8510-473C-BFF9-C556814B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284412"/>
                <a:ext cx="990600" cy="76200"/>
              </a:xfrm>
              <a:custGeom>
                <a:avLst/>
                <a:gdLst>
                  <a:gd name="T0" fmla="*/ 308 w 624"/>
                  <a:gd name="T1" fmla="*/ 0 h 48"/>
                  <a:gd name="T2" fmla="*/ 0 w 624"/>
                  <a:gd name="T3" fmla="*/ 0 h 48"/>
                  <a:gd name="T4" fmla="*/ 0 w 624"/>
                  <a:gd name="T5" fmla="*/ 48 h 48"/>
                  <a:gd name="T6" fmla="*/ 308 w 624"/>
                  <a:gd name="T7" fmla="*/ 48 h 48"/>
                  <a:gd name="T8" fmla="*/ 624 w 624"/>
                  <a:gd name="T9" fmla="*/ 48 h 48"/>
                  <a:gd name="T10" fmla="*/ 624 w 624"/>
                  <a:gd name="T11" fmla="*/ 0 h 48"/>
                  <a:gd name="T12" fmla="*/ 308 w 624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48">
                    <a:moveTo>
                      <a:pt x="30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308" y="48"/>
                    </a:lnTo>
                    <a:lnTo>
                      <a:pt x="624" y="48"/>
                    </a:lnTo>
                    <a:lnTo>
                      <a:pt x="624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346">
                <a:extLst>
                  <a:ext uri="{FF2B5EF4-FFF2-40B4-BE49-F238E27FC236}">
                    <a16:creationId xmlns:a16="http://schemas.microsoft.com/office/drawing/2014/main" id="{DFD14F7A-ED46-4EF5-AC91-4DA46F879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7149" y="2284412"/>
                <a:ext cx="495300" cy="762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47">
                <a:extLst>
                  <a:ext uri="{FF2B5EF4-FFF2-40B4-BE49-F238E27FC236}">
                    <a16:creationId xmlns:a16="http://schemas.microsoft.com/office/drawing/2014/main" id="{0F592183-FFA6-446D-85AA-FB899B63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2622550"/>
                <a:ext cx="60325" cy="157163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348">
                <a:extLst>
                  <a:ext uri="{FF2B5EF4-FFF2-40B4-BE49-F238E27FC236}">
                    <a16:creationId xmlns:a16="http://schemas.microsoft.com/office/drawing/2014/main" id="{9CF74128-3A2F-41BA-B330-B99D35A1C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3433762"/>
                <a:ext cx="60325" cy="157163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349">
                <a:extLst>
                  <a:ext uri="{FF2B5EF4-FFF2-40B4-BE49-F238E27FC236}">
                    <a16:creationId xmlns:a16="http://schemas.microsoft.com/office/drawing/2014/main" id="{364C79A2-D57D-48A9-BFB6-15681B324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4394200"/>
                <a:ext cx="60325" cy="158750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350">
                <a:extLst>
                  <a:ext uri="{FF2B5EF4-FFF2-40B4-BE49-F238E27FC236}">
                    <a16:creationId xmlns:a16="http://schemas.microsoft.com/office/drawing/2014/main" id="{285FB5D4-591F-42D5-B1CE-7128E43C6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1586" y="5257800"/>
                <a:ext cx="550863" cy="720725"/>
              </a:xfrm>
              <a:custGeom>
                <a:avLst/>
                <a:gdLst>
                  <a:gd name="T0" fmla="*/ 21 w 347"/>
                  <a:gd name="T1" fmla="*/ 0 h 454"/>
                  <a:gd name="T2" fmla="*/ 0 w 347"/>
                  <a:gd name="T3" fmla="*/ 454 h 454"/>
                  <a:gd name="T4" fmla="*/ 347 w 347"/>
                  <a:gd name="T5" fmla="*/ 454 h 454"/>
                  <a:gd name="T6" fmla="*/ 347 w 347"/>
                  <a:gd name="T7" fmla="*/ 0 h 454"/>
                  <a:gd name="T8" fmla="*/ 21 w 347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454">
                    <a:moveTo>
                      <a:pt x="21" y="0"/>
                    </a:moveTo>
                    <a:lnTo>
                      <a:pt x="0" y="454"/>
                    </a:lnTo>
                    <a:lnTo>
                      <a:pt x="347" y="454"/>
                    </a:lnTo>
                    <a:lnTo>
                      <a:pt x="34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51">
                <a:extLst>
                  <a:ext uri="{FF2B5EF4-FFF2-40B4-BE49-F238E27FC236}">
                    <a16:creationId xmlns:a16="http://schemas.microsoft.com/office/drawing/2014/main" id="{9071BD76-4F14-47E9-90B8-79C865D7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257800"/>
                <a:ext cx="541338" cy="720725"/>
              </a:xfrm>
              <a:custGeom>
                <a:avLst/>
                <a:gdLst>
                  <a:gd name="T0" fmla="*/ 320 w 341"/>
                  <a:gd name="T1" fmla="*/ 0 h 454"/>
                  <a:gd name="T2" fmla="*/ 0 w 341"/>
                  <a:gd name="T3" fmla="*/ 0 h 454"/>
                  <a:gd name="T4" fmla="*/ 0 w 341"/>
                  <a:gd name="T5" fmla="*/ 454 h 454"/>
                  <a:gd name="T6" fmla="*/ 341 w 341"/>
                  <a:gd name="T7" fmla="*/ 454 h 454"/>
                  <a:gd name="T8" fmla="*/ 320 w 341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54">
                    <a:moveTo>
                      <a:pt x="320" y="0"/>
                    </a:moveTo>
                    <a:lnTo>
                      <a:pt x="0" y="0"/>
                    </a:lnTo>
                    <a:lnTo>
                      <a:pt x="0" y="454"/>
                    </a:lnTo>
                    <a:lnTo>
                      <a:pt x="341" y="45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352">
                <a:extLst>
                  <a:ext uri="{FF2B5EF4-FFF2-40B4-BE49-F238E27FC236}">
                    <a16:creationId xmlns:a16="http://schemas.microsoft.com/office/drawing/2014/main" id="{FFC2D908-44DC-4DC7-AD96-1A91B159D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5549" y="5227637"/>
                <a:ext cx="596900" cy="60325"/>
              </a:xfrm>
              <a:custGeom>
                <a:avLst/>
                <a:gdLst>
                  <a:gd name="T0" fmla="*/ 0 w 376"/>
                  <a:gd name="T1" fmla="*/ 0 h 38"/>
                  <a:gd name="T2" fmla="*/ 41 w 376"/>
                  <a:gd name="T3" fmla="*/ 38 h 38"/>
                  <a:gd name="T4" fmla="*/ 376 w 376"/>
                  <a:gd name="T5" fmla="*/ 38 h 38"/>
                  <a:gd name="T6" fmla="*/ 376 w 376"/>
                  <a:gd name="T7" fmla="*/ 0 h 38"/>
                  <a:gd name="T8" fmla="*/ 0 w 37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38">
                    <a:moveTo>
                      <a:pt x="0" y="0"/>
                    </a:moveTo>
                    <a:lnTo>
                      <a:pt x="41" y="38"/>
                    </a:lnTo>
                    <a:lnTo>
                      <a:pt x="376" y="38"/>
                    </a:lnTo>
                    <a:lnTo>
                      <a:pt x="3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353">
                <a:extLst>
                  <a:ext uri="{FF2B5EF4-FFF2-40B4-BE49-F238E27FC236}">
                    <a16:creationId xmlns:a16="http://schemas.microsoft.com/office/drawing/2014/main" id="{5AB22561-10CB-411A-82F3-5CDCED52D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227637"/>
                <a:ext cx="582613" cy="60325"/>
              </a:xfrm>
              <a:custGeom>
                <a:avLst/>
                <a:gdLst>
                  <a:gd name="T0" fmla="*/ 367 w 367"/>
                  <a:gd name="T1" fmla="*/ 0 h 38"/>
                  <a:gd name="T2" fmla="*/ 0 w 367"/>
                  <a:gd name="T3" fmla="*/ 0 h 38"/>
                  <a:gd name="T4" fmla="*/ 0 w 367"/>
                  <a:gd name="T5" fmla="*/ 38 h 38"/>
                  <a:gd name="T6" fmla="*/ 329 w 367"/>
                  <a:gd name="T7" fmla="*/ 38 h 38"/>
                  <a:gd name="T8" fmla="*/ 367 w 36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38">
                    <a:moveTo>
                      <a:pt x="367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9" y="38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354">
                <a:extLst>
                  <a:ext uri="{FF2B5EF4-FFF2-40B4-BE49-F238E27FC236}">
                    <a16:creationId xmlns:a16="http://schemas.microsoft.com/office/drawing/2014/main" id="{0D08E0B6-BD5D-42A9-B7D4-6D52C533D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961" y="5257800"/>
                <a:ext cx="679450" cy="720725"/>
              </a:xfrm>
              <a:custGeom>
                <a:avLst/>
                <a:gdLst>
                  <a:gd name="T0" fmla="*/ 14 w 428"/>
                  <a:gd name="T1" fmla="*/ 0 h 454"/>
                  <a:gd name="T2" fmla="*/ 414 w 428"/>
                  <a:gd name="T3" fmla="*/ 0 h 454"/>
                  <a:gd name="T4" fmla="*/ 428 w 428"/>
                  <a:gd name="T5" fmla="*/ 454 h 454"/>
                  <a:gd name="T6" fmla="*/ 0 w 428"/>
                  <a:gd name="T7" fmla="*/ 454 h 454"/>
                  <a:gd name="T8" fmla="*/ 14 w 428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454">
                    <a:moveTo>
                      <a:pt x="14" y="0"/>
                    </a:moveTo>
                    <a:lnTo>
                      <a:pt x="414" y="0"/>
                    </a:lnTo>
                    <a:lnTo>
                      <a:pt x="428" y="454"/>
                    </a:lnTo>
                    <a:lnTo>
                      <a:pt x="0" y="4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355">
                <a:extLst>
                  <a:ext uri="{FF2B5EF4-FFF2-40B4-BE49-F238E27FC236}">
                    <a16:creationId xmlns:a16="http://schemas.microsoft.com/office/drawing/2014/main" id="{B010C964-3579-4B1D-883A-077557E3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0974" y="5227637"/>
                <a:ext cx="731838" cy="60325"/>
              </a:xfrm>
              <a:custGeom>
                <a:avLst/>
                <a:gdLst>
                  <a:gd name="T0" fmla="*/ 24 w 461"/>
                  <a:gd name="T1" fmla="*/ 38 h 38"/>
                  <a:gd name="T2" fmla="*/ 435 w 461"/>
                  <a:gd name="T3" fmla="*/ 38 h 38"/>
                  <a:gd name="T4" fmla="*/ 461 w 461"/>
                  <a:gd name="T5" fmla="*/ 0 h 38"/>
                  <a:gd name="T6" fmla="*/ 0 w 461"/>
                  <a:gd name="T7" fmla="*/ 0 h 38"/>
                  <a:gd name="T8" fmla="*/ 24 w 461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38">
                    <a:moveTo>
                      <a:pt x="24" y="38"/>
                    </a:moveTo>
                    <a:lnTo>
                      <a:pt x="435" y="38"/>
                    </a:lnTo>
                    <a:lnTo>
                      <a:pt x="461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356">
                <a:extLst>
                  <a:ext uri="{FF2B5EF4-FFF2-40B4-BE49-F238E27FC236}">
                    <a16:creationId xmlns:a16="http://schemas.microsoft.com/office/drawing/2014/main" id="{B9428273-0185-4330-9645-F21BDC147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7349" y="5588000"/>
                <a:ext cx="300038" cy="39052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357">
                <a:extLst>
                  <a:ext uri="{FF2B5EF4-FFF2-40B4-BE49-F238E27FC236}">
                    <a16:creationId xmlns:a16="http://schemas.microsoft.com/office/drawing/2014/main" id="{8A97ECD8-1794-4CB4-AA86-236D13A8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7349" y="5573712"/>
                <a:ext cx="330200" cy="404813"/>
              </a:xfrm>
              <a:custGeom>
                <a:avLst/>
                <a:gdLst>
                  <a:gd name="T0" fmla="*/ 208 w 208"/>
                  <a:gd name="T1" fmla="*/ 0 h 255"/>
                  <a:gd name="T2" fmla="*/ 0 w 208"/>
                  <a:gd name="T3" fmla="*/ 0 h 255"/>
                  <a:gd name="T4" fmla="*/ 0 w 208"/>
                  <a:gd name="T5" fmla="*/ 19 h 255"/>
                  <a:gd name="T6" fmla="*/ 189 w 208"/>
                  <a:gd name="T7" fmla="*/ 19 h 255"/>
                  <a:gd name="T8" fmla="*/ 189 w 208"/>
                  <a:gd name="T9" fmla="*/ 255 h 255"/>
                  <a:gd name="T10" fmla="*/ 208 w 208"/>
                  <a:gd name="T11" fmla="*/ 255 h 255"/>
                  <a:gd name="T12" fmla="*/ 208 w 208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55">
                    <a:moveTo>
                      <a:pt x="208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89" y="19"/>
                    </a:lnTo>
                    <a:lnTo>
                      <a:pt x="189" y="255"/>
                    </a:lnTo>
                    <a:lnTo>
                      <a:pt x="208" y="25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358">
                <a:extLst>
                  <a:ext uri="{FF2B5EF4-FFF2-40B4-BE49-F238E27FC236}">
                    <a16:creationId xmlns:a16="http://schemas.microsoft.com/office/drawing/2014/main" id="{B4F9D64C-FB41-475D-8941-2072DA028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9899" y="5689600"/>
                <a:ext cx="153988" cy="293688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4">
                <a:extLst>
                  <a:ext uri="{FF2B5EF4-FFF2-40B4-BE49-F238E27FC236}">
                    <a16:creationId xmlns:a16="http://schemas.microsoft.com/office/drawing/2014/main" id="{AFBDE57D-5215-4F73-A3AC-72CF5713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0224" y="1343025"/>
                <a:ext cx="30163" cy="131763"/>
              </a:xfrm>
              <a:custGeom>
                <a:avLst/>
                <a:gdLst>
                  <a:gd name="T0" fmla="*/ 0 w 19"/>
                  <a:gd name="T1" fmla="*/ 83 h 83"/>
                  <a:gd name="T2" fmla="*/ 10 w 19"/>
                  <a:gd name="T3" fmla="*/ 0 h 83"/>
                  <a:gd name="T4" fmla="*/ 19 w 19"/>
                  <a:gd name="T5" fmla="*/ 83 h 83"/>
                  <a:gd name="T6" fmla="*/ 0 w 19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83">
                    <a:moveTo>
                      <a:pt x="0" y="83"/>
                    </a:moveTo>
                    <a:lnTo>
                      <a:pt x="10" y="0"/>
                    </a:lnTo>
                    <a:lnTo>
                      <a:pt x="19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43">
                <a:extLst>
                  <a:ext uri="{FF2B5EF4-FFF2-40B4-BE49-F238E27FC236}">
                    <a16:creationId xmlns:a16="http://schemas.microsoft.com/office/drawing/2014/main" id="{E5576704-70E6-4B50-95E3-BE9053A51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5911" y="1474787"/>
                <a:ext cx="461963" cy="223838"/>
              </a:xfrm>
              <a:custGeom>
                <a:avLst/>
                <a:gdLst>
                  <a:gd name="T0" fmla="*/ 159 w 291"/>
                  <a:gd name="T1" fmla="*/ 28 h 141"/>
                  <a:gd name="T2" fmla="*/ 159 w 291"/>
                  <a:gd name="T3" fmla="*/ 0 h 141"/>
                  <a:gd name="T4" fmla="*/ 147 w 291"/>
                  <a:gd name="T5" fmla="*/ 0 h 141"/>
                  <a:gd name="T6" fmla="*/ 140 w 291"/>
                  <a:gd name="T7" fmla="*/ 0 h 141"/>
                  <a:gd name="T8" fmla="*/ 140 w 291"/>
                  <a:gd name="T9" fmla="*/ 28 h 141"/>
                  <a:gd name="T10" fmla="*/ 0 w 291"/>
                  <a:gd name="T11" fmla="*/ 141 h 141"/>
                  <a:gd name="T12" fmla="*/ 291 w 291"/>
                  <a:gd name="T13" fmla="*/ 141 h 141"/>
                  <a:gd name="T14" fmla="*/ 159 w 291"/>
                  <a:gd name="T15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1" h="141">
                    <a:moveTo>
                      <a:pt x="159" y="28"/>
                    </a:moveTo>
                    <a:lnTo>
                      <a:pt x="159" y="0"/>
                    </a:lnTo>
                    <a:lnTo>
                      <a:pt x="147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0" y="141"/>
                    </a:lnTo>
                    <a:lnTo>
                      <a:pt x="291" y="141"/>
                    </a:lnTo>
                    <a:lnTo>
                      <a:pt x="159" y="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44">
                <a:extLst>
                  <a:ext uri="{FF2B5EF4-FFF2-40B4-BE49-F238E27FC236}">
                    <a16:creationId xmlns:a16="http://schemas.microsoft.com/office/drawing/2014/main" id="{9E445398-661D-44BD-965D-00CA7062E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0674" y="1474787"/>
                <a:ext cx="231775" cy="223838"/>
              </a:xfrm>
              <a:custGeom>
                <a:avLst/>
                <a:gdLst>
                  <a:gd name="T0" fmla="*/ 146 w 146"/>
                  <a:gd name="T1" fmla="*/ 141 h 141"/>
                  <a:gd name="T2" fmla="*/ 146 w 146"/>
                  <a:gd name="T3" fmla="*/ 0 h 141"/>
                  <a:gd name="T4" fmla="*/ 137 w 146"/>
                  <a:gd name="T5" fmla="*/ 0 h 141"/>
                  <a:gd name="T6" fmla="*/ 137 w 146"/>
                  <a:gd name="T7" fmla="*/ 28 h 141"/>
                  <a:gd name="T8" fmla="*/ 0 w 146"/>
                  <a:gd name="T9" fmla="*/ 141 h 141"/>
                  <a:gd name="T10" fmla="*/ 146 w 146"/>
                  <a:gd name="T1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41">
                    <a:moveTo>
                      <a:pt x="146" y="141"/>
                    </a:moveTo>
                    <a:lnTo>
                      <a:pt x="146" y="0"/>
                    </a:lnTo>
                    <a:lnTo>
                      <a:pt x="137" y="0"/>
                    </a:lnTo>
                    <a:lnTo>
                      <a:pt x="137" y="28"/>
                    </a:lnTo>
                    <a:lnTo>
                      <a:pt x="0" y="141"/>
                    </a:lnTo>
                    <a:lnTo>
                      <a:pt x="146" y="1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Oval 360">
                <a:extLst>
                  <a:ext uri="{FF2B5EF4-FFF2-40B4-BE49-F238E27FC236}">
                    <a16:creationId xmlns:a16="http://schemas.microsoft.com/office/drawing/2014/main" id="{86CC2F44-6F50-45FF-A462-980C3F9C2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9111" y="1458912"/>
                <a:ext cx="57150" cy="571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361">
                <a:extLst>
                  <a:ext uri="{FF2B5EF4-FFF2-40B4-BE49-F238E27FC236}">
                    <a16:creationId xmlns:a16="http://schemas.microsoft.com/office/drawing/2014/main" id="{4CB991AF-413D-4BFA-A960-E3403E727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2574" y="2044700"/>
                <a:ext cx="269875" cy="301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Rectangle 362">
                <a:extLst>
                  <a:ext uri="{FF2B5EF4-FFF2-40B4-BE49-F238E27FC236}">
                    <a16:creationId xmlns:a16="http://schemas.microsoft.com/office/drawing/2014/main" id="{3E58D056-9C72-42A5-8C0D-6A0F94B83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2044700"/>
                <a:ext cx="271463" cy="3016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241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385977"/>
            <a:ext cx="7886700" cy="1246495"/>
          </a:xfrm>
        </p:spPr>
        <p:txBody>
          <a:bodyPr/>
          <a:lstStyle/>
          <a:p>
            <a:r>
              <a:rPr lang="en-US" dirty="0" smtClean="0"/>
              <a:t>Moral distress and Ethical decision-making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47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Moral distress vs ethical dilemma 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1417428"/>
            <a:ext cx="8305800" cy="35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4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600700" cy="29084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4 A’s of moral distress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666750"/>
            <a:ext cx="9181372" cy="43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2150"/>
            <a:ext cx="7886700" cy="29084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Ethical Dilemma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723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1661"/>
            <a:ext cx="7981950" cy="1745093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                                 What is it</a:t>
            </a:r>
            <a:endParaRPr lang="en-ZA" dirty="0"/>
          </a:p>
        </p:txBody>
      </p:sp>
      <p:pic>
        <p:nvPicPr>
          <p:cNvPr id="5" name="Picture 4" descr="Question Mark Image - Cliparts.c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299974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89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Ethical dilemma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838200" y="142875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 when a situation has no clear answer                                                                                          </a:t>
            </a:r>
            <a:endParaRPr lang="en-ZA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to make a choice                                                     </a:t>
            </a:r>
            <a:endParaRPr lang="en-ZA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Between two equally desirable undesirable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alternatives – either you want to choose one or neither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complex problem – cannot be solved by the usual problem solving methods 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235497" y="4600374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2011:12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8550"/>
            <a:ext cx="7886700" cy="276999"/>
          </a:xfrm>
        </p:spPr>
        <p:txBody>
          <a:bodyPr/>
          <a:lstStyle/>
          <a:p>
            <a:r>
              <a:rPr lang="en-ZA" sz="2000" dirty="0" smtClean="0"/>
              <a:t>Ethical decision-making </a:t>
            </a:r>
            <a:endParaRPr lang="en-Z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57" t="16731" r="25580" b="21287"/>
          <a:stretch/>
        </p:blipFill>
        <p:spPr>
          <a:xfrm>
            <a:off x="1981200" y="834192"/>
            <a:ext cx="5257800" cy="2607906"/>
          </a:xfrm>
          <a:prstGeom prst="rect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639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Ethical decision making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381398"/>
            <a:ext cx="7290055" cy="335062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Guided by ethical theories and principles </a:t>
            </a:r>
          </a:p>
          <a:p>
            <a:pPr lvl="1"/>
            <a:r>
              <a:rPr lang="en-US" sz="2400" dirty="0"/>
              <a:t>Ethical principles are the foundation  of ethical analysis</a:t>
            </a:r>
          </a:p>
          <a:p>
            <a:pPr lvl="1"/>
            <a:r>
              <a:rPr lang="en-US" sz="2400" dirty="0"/>
              <a:t>Ethical principles are common goals that ethical theories tries to achieve in order to be successful </a:t>
            </a:r>
          </a:p>
          <a:p>
            <a:pPr lvl="1"/>
            <a:r>
              <a:rPr lang="en-US" sz="2400" dirty="0"/>
              <a:t>There is no one correct / ideal way of solving an ethical problem</a:t>
            </a:r>
          </a:p>
          <a:p>
            <a:pPr lvl="1"/>
            <a:r>
              <a:rPr lang="en-US" sz="2400" dirty="0"/>
              <a:t>A dilemma is a situation in which difficult choice has to be made between two alternatives that are equally undesirable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778783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ZA" dirty="0" smtClean="0"/>
              <a:t>Ethical decision-making steps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276350"/>
            <a:ext cx="7290055" cy="345567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Identify the health problem 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Define the ethical issue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Gather additional information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Delineate the decision-maker 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Examine the ethical &amp; moral principles 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Explore alternative options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Implement decisions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100" dirty="0"/>
              <a:t>Evaluate &amp; modify actions</a:t>
            </a:r>
          </a:p>
          <a:p>
            <a:endParaRPr lang="en-ZA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783" y="1940363"/>
            <a:ext cx="2380418" cy="24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88632"/>
            <a:ext cx="6572250" cy="478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2343150"/>
            <a:ext cx="9144000" cy="91559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Ethical Issues in Healthcare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7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Strategies to promote ethical decision-making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b="1" u="sng" dirty="0"/>
              <a:t>Ethics committees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dirty="0"/>
              <a:t>Not required by law.</a:t>
            </a:r>
          </a:p>
          <a:p>
            <a:endParaRPr lang="en-US" altLang="en-US" sz="2400" dirty="0" smtClean="0"/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Has 3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major functions</a:t>
            </a:r>
            <a:r>
              <a:rPr lang="en-US" altLang="en-US" sz="2400" dirty="0"/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en-US" sz="2400" dirty="0" smtClean="0"/>
              <a:t>Education</a:t>
            </a:r>
            <a:r>
              <a:rPr lang="en-US" altLang="en-US" sz="2400" dirty="0"/>
              <a:t>, 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en-US" sz="2400" dirty="0" smtClean="0"/>
              <a:t>Consultation </a:t>
            </a:r>
            <a:r>
              <a:rPr lang="en-US" altLang="en-US" sz="2400" dirty="0"/>
              <a:t>and 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en-US" sz="2400" dirty="0" smtClean="0"/>
              <a:t>Recommendation </a:t>
            </a:r>
            <a:r>
              <a:rPr lang="en-US" altLang="en-US" sz="2400" dirty="0"/>
              <a:t>to policy making bodies.</a:t>
            </a:r>
          </a:p>
          <a:p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5623"/>
            <a:ext cx="4049908" cy="28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Strategies to promote ethical decision-making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b="1" u="sng" dirty="0"/>
              <a:t>In-service education</a:t>
            </a:r>
            <a:r>
              <a:rPr lang="en-US" altLang="en-US" sz="2400" dirty="0"/>
              <a:t>:</a:t>
            </a:r>
          </a:p>
          <a:p>
            <a:r>
              <a:rPr lang="en-US" altLang="en-US" sz="2400" dirty="0"/>
              <a:t>Important first step </a:t>
            </a:r>
            <a:r>
              <a:rPr lang="en-US" altLang="en-US" sz="2400" dirty="0">
                <a:sym typeface="Wingdings" panose="05000000000000000000" pitchFamily="2" charset="2"/>
              </a:rPr>
              <a:t> basic education about ethical principles &amp; decision making.</a:t>
            </a:r>
          </a:p>
          <a:p>
            <a:r>
              <a:rPr lang="en-US" altLang="en-US" sz="2400" dirty="0">
                <a:sym typeface="Wingdings" panose="05000000000000000000" pitchFamily="2" charset="2"/>
              </a:rPr>
              <a:t>Nurses need to examine their own values, beliefs &amp; moral convictions.</a:t>
            </a:r>
            <a:endParaRPr lang="en-US" altLang="en-US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0772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ZA" dirty="0" smtClean="0"/>
              <a:t>Strategies to promote ethical decision-making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b="1" u="sng" dirty="0"/>
              <a:t>Ethics rounds and conferences</a:t>
            </a:r>
            <a:r>
              <a:rPr lang="en-US" altLang="en-US" sz="2400" dirty="0"/>
              <a:t>:</a:t>
            </a:r>
          </a:p>
          <a:p>
            <a:r>
              <a:rPr lang="en-US" altLang="en-US" sz="2400" dirty="0"/>
              <a:t>Ethic rounds at unit level regarding pt’s in the unit can be done by nurses on weekly basis.</a:t>
            </a:r>
          </a:p>
          <a:p>
            <a:r>
              <a:rPr lang="en-US" altLang="en-US" sz="2400" dirty="0"/>
              <a:t>Rounds educate the staff to problems and serve to be ‘preventive’ when facilitated properly.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9226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ZA" dirty="0" smtClean="0"/>
              <a:t>Conclusion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ZA" sz="2700" dirty="0"/>
              <a:t>Ask yourself: </a:t>
            </a:r>
          </a:p>
          <a:p>
            <a:pPr algn="ctr"/>
            <a:endParaRPr lang="en-US" sz="2700" dirty="0" smtClean="0"/>
          </a:p>
          <a:p>
            <a:pPr marL="0" indent="0" algn="ctr">
              <a:buNone/>
            </a:pPr>
            <a:endParaRPr lang="en-US" sz="2700" dirty="0" smtClean="0"/>
          </a:p>
          <a:p>
            <a:pPr marL="0" indent="0" algn="ctr">
              <a:buNone/>
            </a:pPr>
            <a:endParaRPr lang="en-US" sz="2700" dirty="0"/>
          </a:p>
          <a:p>
            <a:pPr algn="ctr"/>
            <a:r>
              <a:rPr lang="en-ZA" sz="1800" dirty="0" smtClean="0"/>
              <a:t>Would </a:t>
            </a:r>
            <a:r>
              <a:rPr lang="en-ZA" sz="1800" dirty="0"/>
              <a:t>I like </a:t>
            </a:r>
            <a:r>
              <a:rPr lang="en-ZA" sz="1800" dirty="0" smtClean="0"/>
              <a:t>this </a:t>
            </a:r>
            <a:r>
              <a:rPr lang="en-ZA" sz="1800" dirty="0"/>
              <a:t>to be done to me or to someone close to me?</a:t>
            </a:r>
          </a:p>
          <a:p>
            <a:r>
              <a:rPr lang="en-ZA" sz="1800" dirty="0"/>
              <a:t>If the answer is ‘no’ then there should be reservations as to the moral worth of the motivation for the act. 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42950"/>
            <a:ext cx="1727597" cy="21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61"/>
            <a:ext cx="7886700" cy="2908489"/>
          </a:xfrm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SDL  Activity </a:t>
            </a:r>
            <a:r>
              <a:rPr lang="en-US" dirty="0" smtClean="0"/>
              <a:t>– Study the following: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</a:t>
            </a:r>
            <a:r>
              <a:rPr lang="en-US" b="0" dirty="0" smtClean="0"/>
              <a:t>. Definition</a:t>
            </a:r>
            <a:r>
              <a:rPr lang="en-US" b="0" dirty="0"/>
              <a:t>:  </a:t>
            </a:r>
            <a:r>
              <a:rPr lang="en-US" b="0" dirty="0" err="1"/>
              <a:t>Mulaudzi</a:t>
            </a:r>
            <a:r>
              <a:rPr lang="en-US" b="0" dirty="0"/>
              <a:t> </a:t>
            </a:r>
            <a:r>
              <a:rPr lang="en-US" b="0" dirty="0" err="1"/>
              <a:t>Ch</a:t>
            </a:r>
            <a:r>
              <a:rPr lang="en-US" b="0" dirty="0"/>
              <a:t> 8 on Moodle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2. Case </a:t>
            </a:r>
            <a:r>
              <a:rPr lang="en-US" b="0" dirty="0"/>
              <a:t>Studies: </a:t>
            </a:r>
            <a:r>
              <a:rPr lang="en-US" b="0" dirty="0" err="1"/>
              <a:t>Mulaudzi</a:t>
            </a:r>
            <a:r>
              <a:rPr lang="en-US" b="0" dirty="0"/>
              <a:t> </a:t>
            </a:r>
            <a:r>
              <a:rPr lang="en-US" b="0" dirty="0" err="1"/>
              <a:t>Ch</a:t>
            </a:r>
            <a:r>
              <a:rPr lang="en-US" b="0" dirty="0"/>
              <a:t> 8 on </a:t>
            </a:r>
            <a:r>
              <a:rPr lang="en-US" b="0" dirty="0" smtClean="0"/>
              <a:t>Moodle</a:t>
            </a:r>
            <a:br>
              <a:rPr lang="en-US" b="0" dirty="0" smtClean="0"/>
            </a:br>
            <a:r>
              <a:rPr lang="en-US" b="0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0" u="sng" dirty="0" smtClean="0">
                <a:solidFill>
                  <a:schemeClr val="accent2">
                    <a:lumMod val="75000"/>
                  </a:schemeClr>
                </a:solidFill>
              </a:rPr>
              <a:t>Post Class Activity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Complete the ethical decision making worksheet on Moodle</a:t>
            </a: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480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5079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048590"/>
            <a:ext cx="5105400" cy="3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72265"/>
            <a:ext cx="4695992" cy="3769291"/>
            <a:chOff x="5342415" y="977137"/>
            <a:chExt cx="6261323" cy="154785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440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Century Gothic" panose="020B0502020202020204" pitchFamily="34" charset="0"/>
                </a:rPr>
                <a:t>Procreation</a:t>
              </a:r>
            </a:p>
            <a:p>
              <a:endParaRPr lang="en-US" sz="1350" dirty="0">
                <a:latin typeface="Century Gothic" panose="020B0502020202020204" pitchFamily="34" charset="0"/>
              </a:endParaRPr>
            </a:p>
            <a:p>
              <a:endParaRPr lang="en-US" sz="135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Reproductive technology and infertility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Antenatal care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err="1">
                  <a:latin typeface="Century Gothic" panose="020B0502020202020204" pitchFamily="34" charset="0"/>
                </a:rPr>
                <a:t>Paediatric</a:t>
              </a:r>
              <a:r>
                <a:rPr lang="en-US" sz="1400" dirty="0">
                  <a:latin typeface="Century Gothic" panose="020B0502020202020204" pitchFamily="34" charset="0"/>
                </a:rPr>
                <a:t> Care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Adolescent Care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35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228612"/>
            <a:chOff x="1205155" y="1050604"/>
            <a:chExt cx="4916716" cy="1638149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Early life and adolescence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16063" y="4594614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2018:240-265</a:t>
            </a:r>
          </a:p>
        </p:txBody>
      </p:sp>
    </p:spTree>
    <p:extLst>
      <p:ext uri="{BB962C8B-B14F-4D97-AF65-F5344CB8AC3E}">
        <p14:creationId xmlns:p14="http://schemas.microsoft.com/office/powerpoint/2010/main" val="35025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6.17284E-7 L -4.44444E-6 -6.17284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TAB ONE</a:t>
              </a: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/>
              </a:r>
              <a:b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79996" y="762434"/>
            <a:ext cx="4575123" cy="3699078"/>
            <a:chOff x="5503574" y="973100"/>
            <a:chExt cx="6100164" cy="1519017"/>
          </a:xfrm>
        </p:grpSpPr>
        <p:grpSp>
          <p:nvGrpSpPr>
            <p:cNvPr id="49" name="Group 48"/>
            <p:cNvGrpSpPr/>
            <p:nvPr/>
          </p:nvGrpSpPr>
          <p:grpSpPr>
            <a:xfrm>
              <a:off x="5503574" y="973100"/>
              <a:ext cx="6100164" cy="1519017"/>
              <a:chOff x="5380636" y="991285"/>
              <a:chExt cx="6100164" cy="1519017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380636" y="991285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4317" y="1054567"/>
              <a:ext cx="4291163" cy="1276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Sexual freedom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Gender based violence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People with disabilities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Economic-ethical issues related to healthcare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The older person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Ethical issues: suffering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 err="1">
                  <a:latin typeface="Century Gothic" panose="020B0502020202020204" pitchFamily="34" charset="0"/>
                </a:rPr>
                <a:t>Euthenasia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76625"/>
            <a:ext cx="4345251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43946"/>
            <a:chOff x="1205155" y="1050604"/>
            <a:chExt cx="4916716" cy="1391928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latin typeface="Calibri" panose="020F0502020204030204"/>
                </a:rPr>
                <a:t>2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b="1" dirty="0">
                  <a:latin typeface="Century Gothic" panose="020B0502020202020204" pitchFamily="34" charset="0"/>
                </a:rPr>
                <a:t>Adulthood to end of life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307012" y="4536467"/>
            <a:ext cx="2684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entury Gothic" panose="020B0502020202020204" pitchFamily="34" charset="0"/>
              </a:rPr>
              <a:t>Pera</a:t>
            </a:r>
            <a:r>
              <a:rPr lang="en-US" sz="1000" dirty="0">
                <a:latin typeface="Century Gothic" panose="020B0502020202020204" pitchFamily="34" charset="0"/>
              </a:rPr>
              <a:t> &amp; van </a:t>
            </a:r>
            <a:r>
              <a:rPr lang="en-US" sz="1000" dirty="0" err="1">
                <a:latin typeface="Century Gothic" panose="020B0502020202020204" pitchFamily="34" charset="0"/>
              </a:rPr>
              <a:t>Tonder</a:t>
            </a:r>
            <a:r>
              <a:rPr lang="en-US" sz="1000" dirty="0">
                <a:latin typeface="Century Gothic" panose="020B0502020202020204" pitchFamily="34" charset="0"/>
              </a:rPr>
              <a:t>, 2018: 267-289</a:t>
            </a:r>
          </a:p>
        </p:txBody>
      </p:sp>
    </p:spTree>
    <p:extLst>
      <p:ext uri="{BB962C8B-B14F-4D97-AF65-F5344CB8AC3E}">
        <p14:creationId xmlns:p14="http://schemas.microsoft.com/office/powerpoint/2010/main" val="32354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3.7037E-6 L -1.04167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70480" y="842457"/>
            <a:ext cx="4695992" cy="368924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01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Moral literacy and competency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Confidentiality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Testing and counselling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Access to treatment and care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err="1">
                  <a:latin typeface="Century Gothic" panose="020B0502020202020204" pitchFamily="34" charset="0"/>
                </a:rPr>
                <a:t>Stigmatisation</a:t>
              </a:r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Research and HIV and AIDS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rgbClr val="99FF99"/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1914298"/>
            <a:ext cx="3688484" cy="1200329"/>
            <a:chOff x="1205155" y="912104"/>
            <a:chExt cx="4917978" cy="1600439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3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1574" y="912104"/>
              <a:ext cx="3781559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INFECTIOUS DISEASES: </a:t>
              </a: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HIV and AIDS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49826" y="4601894"/>
            <a:ext cx="20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2018: 291-312 </a:t>
            </a:r>
          </a:p>
          <a:p>
            <a:endParaRPr lang="en-ZA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2.46914E-6 L -4.44444E-6 -2.4691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05582"/>
            <a:ext cx="4695992" cy="3755929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276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Cultural and religious traditions and nursing.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Atheism and agnosticism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Spiritual healing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African traditional healing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Integration of traditional healing into western healthcare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98046" cy="1039863"/>
            <a:chOff x="1205155" y="1050604"/>
            <a:chExt cx="4930728" cy="1386484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4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54324" y="1082871"/>
              <a:ext cx="378155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entury Gothic" panose="020B0502020202020204" pitchFamily="34" charset="0"/>
                </a:rPr>
                <a:t>Transcultural issues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97707" y="4594906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2018: 201-235</a:t>
            </a:r>
          </a:p>
        </p:txBody>
      </p:sp>
    </p:spTree>
    <p:extLst>
      <p:ext uri="{BB962C8B-B14F-4D97-AF65-F5344CB8AC3E}">
        <p14:creationId xmlns:p14="http://schemas.microsoft.com/office/powerpoint/2010/main" val="22770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2343150"/>
            <a:ext cx="9144000" cy="91559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Ethical decision making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2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5788" y="257175"/>
            <a:ext cx="7972425" cy="460771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B0EB5A-830F-4276-8346-5F686516C710}"/>
              </a:ext>
            </a:extLst>
          </p:cNvPr>
          <p:cNvGrpSpPr/>
          <p:nvPr/>
        </p:nvGrpSpPr>
        <p:grpSpPr>
          <a:xfrm>
            <a:off x="1905475" y="447704"/>
            <a:ext cx="5118409" cy="1395600"/>
            <a:chOff x="2540633" y="596938"/>
            <a:chExt cx="6824545" cy="1860800"/>
          </a:xfrm>
        </p:grpSpPr>
        <p:sp>
          <p:nvSpPr>
            <p:cNvPr id="193" name="Trapezoid 192"/>
            <p:cNvSpPr/>
            <p:nvPr/>
          </p:nvSpPr>
          <p:spPr>
            <a:xfrm rot="16714573" flipH="1">
              <a:off x="4796894" y="-591000"/>
              <a:ext cx="792477" cy="5304999"/>
            </a:xfrm>
            <a:prstGeom prst="trapezoid">
              <a:avLst>
                <a:gd name="adj" fmla="val 39605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2" name="Trapezoid 191"/>
            <p:cNvSpPr/>
            <p:nvPr/>
          </p:nvSpPr>
          <p:spPr>
            <a:xfrm rot="15597808" flipH="1">
              <a:off x="3684255" y="-503078"/>
              <a:ext cx="677882" cy="2877914"/>
            </a:xfrm>
            <a:prstGeom prst="trapezoid">
              <a:avLst>
                <a:gd name="adj" fmla="val 39605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44" name="Trapezoid 1143"/>
            <p:cNvSpPr/>
            <p:nvPr/>
          </p:nvSpPr>
          <p:spPr>
            <a:xfrm rot="16200000" flipH="1">
              <a:off x="5348857" y="-1939210"/>
              <a:ext cx="1304339" cy="6728302"/>
            </a:xfrm>
            <a:prstGeom prst="trapezoid">
              <a:avLst>
                <a:gd name="adj" fmla="val 39605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28" name="Freeform 22"/>
          <p:cNvSpPr>
            <a:spLocks/>
          </p:cNvSpPr>
          <p:nvPr/>
        </p:nvSpPr>
        <p:spPr bwMode="auto">
          <a:xfrm>
            <a:off x="8161084" y="1404401"/>
            <a:ext cx="660500" cy="182859"/>
          </a:xfrm>
          <a:custGeom>
            <a:avLst/>
            <a:gdLst>
              <a:gd name="T0" fmla="*/ 640 w 640"/>
              <a:gd name="T1" fmla="*/ 149 h 177"/>
              <a:gd name="T2" fmla="*/ 517 w 640"/>
              <a:gd name="T3" fmla="*/ 43 h 177"/>
              <a:gd name="T4" fmla="*/ 433 w 640"/>
              <a:gd name="T5" fmla="*/ 71 h 177"/>
              <a:gd name="T6" fmla="*/ 365 w 640"/>
              <a:gd name="T7" fmla="*/ 43 h 177"/>
              <a:gd name="T8" fmla="*/ 268 w 640"/>
              <a:gd name="T9" fmla="*/ 0 h 177"/>
              <a:gd name="T10" fmla="*/ 162 w 640"/>
              <a:gd name="T11" fmla="*/ 75 h 177"/>
              <a:gd name="T12" fmla="*/ 162 w 640"/>
              <a:gd name="T13" fmla="*/ 77 h 177"/>
              <a:gd name="T14" fmla="*/ 137 w 640"/>
              <a:gd name="T15" fmla="*/ 71 h 177"/>
              <a:gd name="T16" fmla="*/ 60 w 640"/>
              <a:gd name="T17" fmla="*/ 108 h 177"/>
              <a:gd name="T18" fmla="*/ 68 w 640"/>
              <a:gd name="T19" fmla="*/ 131 h 177"/>
              <a:gd name="T20" fmla="*/ 6 w 640"/>
              <a:gd name="T21" fmla="*/ 163 h 177"/>
              <a:gd name="T22" fmla="*/ 14 w 640"/>
              <a:gd name="T23" fmla="*/ 177 h 177"/>
              <a:gd name="T24" fmla="*/ 624 w 640"/>
              <a:gd name="T25" fmla="*/ 177 h 177"/>
              <a:gd name="T26" fmla="*/ 634 w 640"/>
              <a:gd name="T27" fmla="*/ 174 h 177"/>
              <a:gd name="T28" fmla="*/ 640 w 640"/>
              <a:gd name="T29" fmla="*/ 161 h 177"/>
              <a:gd name="T30" fmla="*/ 640 w 640"/>
              <a:gd name="T31" fmla="*/ 1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0" h="177">
                <a:moveTo>
                  <a:pt x="640" y="149"/>
                </a:moveTo>
                <a:cubicBezTo>
                  <a:pt x="640" y="91"/>
                  <a:pt x="585" y="43"/>
                  <a:pt x="517" y="43"/>
                </a:cubicBezTo>
                <a:cubicBezTo>
                  <a:pt x="485" y="43"/>
                  <a:pt x="455" y="53"/>
                  <a:pt x="433" y="71"/>
                </a:cubicBezTo>
                <a:cubicBezTo>
                  <a:pt x="417" y="56"/>
                  <a:pt x="393" y="46"/>
                  <a:pt x="365" y="43"/>
                </a:cubicBezTo>
                <a:cubicBezTo>
                  <a:pt x="348" y="18"/>
                  <a:pt x="311" y="0"/>
                  <a:pt x="268" y="0"/>
                </a:cubicBezTo>
                <a:cubicBezTo>
                  <a:pt x="210" y="0"/>
                  <a:pt x="162" y="34"/>
                  <a:pt x="162" y="75"/>
                </a:cubicBezTo>
                <a:cubicBezTo>
                  <a:pt x="162" y="76"/>
                  <a:pt x="162" y="76"/>
                  <a:pt x="162" y="77"/>
                </a:cubicBezTo>
                <a:cubicBezTo>
                  <a:pt x="154" y="76"/>
                  <a:pt x="146" y="72"/>
                  <a:pt x="137" y="71"/>
                </a:cubicBezTo>
                <a:cubicBezTo>
                  <a:pt x="84" y="65"/>
                  <a:pt x="60" y="87"/>
                  <a:pt x="60" y="108"/>
                </a:cubicBezTo>
                <a:cubicBezTo>
                  <a:pt x="60" y="115"/>
                  <a:pt x="61" y="126"/>
                  <a:pt x="68" y="131"/>
                </a:cubicBezTo>
                <a:cubicBezTo>
                  <a:pt x="40" y="139"/>
                  <a:pt x="18" y="150"/>
                  <a:pt x="6" y="163"/>
                </a:cubicBezTo>
                <a:cubicBezTo>
                  <a:pt x="0" y="169"/>
                  <a:pt x="5" y="177"/>
                  <a:pt x="14" y="177"/>
                </a:cubicBezTo>
                <a:cubicBezTo>
                  <a:pt x="624" y="177"/>
                  <a:pt x="624" y="177"/>
                  <a:pt x="624" y="177"/>
                </a:cubicBezTo>
                <a:cubicBezTo>
                  <a:pt x="628" y="177"/>
                  <a:pt x="631" y="176"/>
                  <a:pt x="634" y="174"/>
                </a:cubicBezTo>
                <a:cubicBezTo>
                  <a:pt x="635" y="170"/>
                  <a:pt x="638" y="165"/>
                  <a:pt x="640" y="161"/>
                </a:cubicBezTo>
                <a:lnTo>
                  <a:pt x="640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789278" y="1760316"/>
            <a:ext cx="168593" cy="168593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758436" y="707471"/>
            <a:ext cx="115151" cy="115151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310821" y="2208449"/>
            <a:ext cx="115151" cy="115151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322419" y="1866173"/>
            <a:ext cx="758512" cy="242154"/>
          </a:xfrm>
          <a:custGeom>
            <a:avLst/>
            <a:gdLst>
              <a:gd name="T0" fmla="*/ 11 w 434"/>
              <a:gd name="T1" fmla="*/ 138 h 138"/>
              <a:gd name="T2" fmla="*/ 425 w 434"/>
              <a:gd name="T3" fmla="*/ 138 h 138"/>
              <a:gd name="T4" fmla="*/ 430 w 434"/>
              <a:gd name="T5" fmla="*/ 126 h 138"/>
              <a:gd name="T6" fmla="*/ 388 w 434"/>
              <a:gd name="T7" fmla="*/ 102 h 138"/>
              <a:gd name="T8" fmla="*/ 393 w 434"/>
              <a:gd name="T9" fmla="*/ 84 h 138"/>
              <a:gd name="T10" fmla="*/ 341 w 434"/>
              <a:gd name="T11" fmla="*/ 55 h 138"/>
              <a:gd name="T12" fmla="*/ 324 w 434"/>
              <a:gd name="T13" fmla="*/ 60 h 138"/>
              <a:gd name="T14" fmla="*/ 324 w 434"/>
              <a:gd name="T15" fmla="*/ 58 h 138"/>
              <a:gd name="T16" fmla="*/ 252 w 434"/>
              <a:gd name="T17" fmla="*/ 0 h 138"/>
              <a:gd name="T18" fmla="*/ 187 w 434"/>
              <a:gd name="T19" fmla="*/ 33 h 138"/>
              <a:gd name="T20" fmla="*/ 140 w 434"/>
              <a:gd name="T21" fmla="*/ 55 h 138"/>
              <a:gd name="T22" fmla="*/ 84 w 434"/>
              <a:gd name="T23" fmla="*/ 33 h 138"/>
              <a:gd name="T24" fmla="*/ 0 w 434"/>
              <a:gd name="T25" fmla="*/ 116 h 138"/>
              <a:gd name="T26" fmla="*/ 0 w 434"/>
              <a:gd name="T27" fmla="*/ 127 h 138"/>
              <a:gd name="T28" fmla="*/ 11 w 434"/>
              <a:gd name="T2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4" h="138">
                <a:moveTo>
                  <a:pt x="11" y="138"/>
                </a:moveTo>
                <a:cubicBezTo>
                  <a:pt x="425" y="138"/>
                  <a:pt x="425" y="138"/>
                  <a:pt x="425" y="138"/>
                </a:cubicBezTo>
                <a:cubicBezTo>
                  <a:pt x="431" y="138"/>
                  <a:pt x="434" y="131"/>
                  <a:pt x="430" y="126"/>
                </a:cubicBezTo>
                <a:cubicBezTo>
                  <a:pt x="422" y="116"/>
                  <a:pt x="407" y="108"/>
                  <a:pt x="388" y="102"/>
                </a:cubicBezTo>
                <a:cubicBezTo>
                  <a:pt x="392" y="97"/>
                  <a:pt x="393" y="89"/>
                  <a:pt x="393" y="84"/>
                </a:cubicBezTo>
                <a:cubicBezTo>
                  <a:pt x="393" y="68"/>
                  <a:pt x="377" y="50"/>
                  <a:pt x="341" y="55"/>
                </a:cubicBezTo>
                <a:cubicBezTo>
                  <a:pt x="335" y="56"/>
                  <a:pt x="330" y="58"/>
                  <a:pt x="324" y="60"/>
                </a:cubicBezTo>
                <a:cubicBezTo>
                  <a:pt x="324" y="59"/>
                  <a:pt x="324" y="58"/>
                  <a:pt x="324" y="58"/>
                </a:cubicBezTo>
                <a:cubicBezTo>
                  <a:pt x="324" y="26"/>
                  <a:pt x="292" y="0"/>
                  <a:pt x="252" y="0"/>
                </a:cubicBezTo>
                <a:cubicBezTo>
                  <a:pt x="223" y="0"/>
                  <a:pt x="198" y="14"/>
                  <a:pt x="187" y="33"/>
                </a:cubicBezTo>
                <a:cubicBezTo>
                  <a:pt x="168" y="35"/>
                  <a:pt x="152" y="43"/>
                  <a:pt x="140" y="55"/>
                </a:cubicBezTo>
                <a:cubicBezTo>
                  <a:pt x="125" y="41"/>
                  <a:pt x="106" y="33"/>
                  <a:pt x="84" y="33"/>
                </a:cubicBezTo>
                <a:cubicBezTo>
                  <a:pt x="38" y="33"/>
                  <a:pt x="0" y="70"/>
                  <a:pt x="0" y="11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3"/>
                  <a:pt x="5" y="138"/>
                  <a:pt x="11" y="1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7338060" y="931877"/>
            <a:ext cx="1359575" cy="340906"/>
          </a:xfrm>
          <a:custGeom>
            <a:avLst/>
            <a:gdLst>
              <a:gd name="T0" fmla="*/ 690 w 855"/>
              <a:gd name="T1" fmla="*/ 51 h 214"/>
              <a:gd name="T2" fmla="*/ 579 w 855"/>
              <a:gd name="T3" fmla="*/ 85 h 214"/>
              <a:gd name="T4" fmla="*/ 487 w 855"/>
              <a:gd name="T5" fmla="*/ 52 h 214"/>
              <a:gd name="T6" fmla="*/ 358 w 855"/>
              <a:gd name="T7" fmla="*/ 0 h 214"/>
              <a:gd name="T8" fmla="*/ 216 w 855"/>
              <a:gd name="T9" fmla="*/ 90 h 214"/>
              <a:gd name="T10" fmla="*/ 216 w 855"/>
              <a:gd name="T11" fmla="*/ 92 h 214"/>
              <a:gd name="T12" fmla="*/ 183 w 855"/>
              <a:gd name="T13" fmla="*/ 85 h 214"/>
              <a:gd name="T14" fmla="*/ 80 w 855"/>
              <a:gd name="T15" fmla="*/ 130 h 214"/>
              <a:gd name="T16" fmla="*/ 91 w 855"/>
              <a:gd name="T17" fmla="*/ 158 h 214"/>
              <a:gd name="T18" fmla="*/ 7 w 855"/>
              <a:gd name="T19" fmla="*/ 196 h 214"/>
              <a:gd name="T20" fmla="*/ 17 w 855"/>
              <a:gd name="T21" fmla="*/ 214 h 214"/>
              <a:gd name="T22" fmla="*/ 834 w 855"/>
              <a:gd name="T23" fmla="*/ 214 h 214"/>
              <a:gd name="T24" fmla="*/ 855 w 855"/>
              <a:gd name="T25" fmla="*/ 197 h 214"/>
              <a:gd name="T26" fmla="*/ 855 w 855"/>
              <a:gd name="T27" fmla="*/ 180 h 214"/>
              <a:gd name="T28" fmla="*/ 690 w 855"/>
              <a:gd name="T29" fmla="*/ 5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5" h="214">
                <a:moveTo>
                  <a:pt x="690" y="51"/>
                </a:moveTo>
                <a:cubicBezTo>
                  <a:pt x="647" y="51"/>
                  <a:pt x="608" y="64"/>
                  <a:pt x="579" y="85"/>
                </a:cubicBezTo>
                <a:cubicBezTo>
                  <a:pt x="557" y="67"/>
                  <a:pt x="524" y="55"/>
                  <a:pt x="487" y="52"/>
                </a:cubicBezTo>
                <a:cubicBezTo>
                  <a:pt x="464" y="21"/>
                  <a:pt x="415" y="0"/>
                  <a:pt x="358" y="0"/>
                </a:cubicBezTo>
                <a:cubicBezTo>
                  <a:pt x="280" y="0"/>
                  <a:pt x="216" y="40"/>
                  <a:pt x="216" y="90"/>
                </a:cubicBezTo>
                <a:cubicBezTo>
                  <a:pt x="216" y="91"/>
                  <a:pt x="216" y="91"/>
                  <a:pt x="216" y="92"/>
                </a:cubicBezTo>
                <a:cubicBezTo>
                  <a:pt x="205" y="91"/>
                  <a:pt x="195" y="86"/>
                  <a:pt x="183" y="85"/>
                </a:cubicBezTo>
                <a:cubicBezTo>
                  <a:pt x="111" y="78"/>
                  <a:pt x="80" y="105"/>
                  <a:pt x="80" y="130"/>
                </a:cubicBezTo>
                <a:cubicBezTo>
                  <a:pt x="80" y="138"/>
                  <a:pt x="81" y="151"/>
                  <a:pt x="91" y="158"/>
                </a:cubicBezTo>
                <a:cubicBezTo>
                  <a:pt x="53" y="167"/>
                  <a:pt x="24" y="181"/>
                  <a:pt x="7" y="196"/>
                </a:cubicBezTo>
                <a:cubicBezTo>
                  <a:pt x="0" y="203"/>
                  <a:pt x="6" y="214"/>
                  <a:pt x="17" y="214"/>
                </a:cubicBezTo>
                <a:cubicBezTo>
                  <a:pt x="834" y="214"/>
                  <a:pt x="834" y="214"/>
                  <a:pt x="834" y="214"/>
                </a:cubicBezTo>
                <a:cubicBezTo>
                  <a:pt x="845" y="214"/>
                  <a:pt x="855" y="206"/>
                  <a:pt x="855" y="197"/>
                </a:cubicBezTo>
                <a:cubicBezTo>
                  <a:pt x="855" y="180"/>
                  <a:pt x="855" y="180"/>
                  <a:pt x="855" y="180"/>
                </a:cubicBezTo>
                <a:cubicBezTo>
                  <a:pt x="855" y="109"/>
                  <a:pt x="781" y="51"/>
                  <a:pt x="69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141" name="Group 1140"/>
          <p:cNvGrpSpPr/>
          <p:nvPr/>
        </p:nvGrpSpPr>
        <p:grpSpPr>
          <a:xfrm>
            <a:off x="5022368" y="2066839"/>
            <a:ext cx="391716" cy="240506"/>
            <a:chOff x="8639969" y="2678113"/>
            <a:chExt cx="522288" cy="320675"/>
          </a:xfrm>
        </p:grpSpPr>
        <p:sp>
          <p:nvSpPr>
            <p:cNvPr id="1053" name="Freeform 46"/>
            <p:cNvSpPr>
              <a:spLocks/>
            </p:cNvSpPr>
            <p:nvPr/>
          </p:nvSpPr>
          <p:spPr bwMode="auto">
            <a:xfrm>
              <a:off x="8639969" y="2678113"/>
              <a:ext cx="300038" cy="320675"/>
            </a:xfrm>
            <a:custGeom>
              <a:avLst/>
              <a:gdLst>
                <a:gd name="T0" fmla="*/ 72 w 80"/>
                <a:gd name="T1" fmla="*/ 60 h 85"/>
                <a:gd name="T2" fmla="*/ 0 w 80"/>
                <a:gd name="T3" fmla="*/ 0 h 85"/>
                <a:gd name="T4" fmla="*/ 56 w 80"/>
                <a:gd name="T5" fmla="*/ 85 h 85"/>
                <a:gd name="T6" fmla="*/ 56 w 80"/>
                <a:gd name="T7" fmla="*/ 85 h 85"/>
                <a:gd name="T8" fmla="*/ 72 w 80"/>
                <a:gd name="T9" fmla="*/ 60 h 85"/>
                <a:gd name="T10" fmla="*/ 72 w 80"/>
                <a:gd name="T11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5">
                  <a:moveTo>
                    <a:pt x="72" y="60"/>
                  </a:moveTo>
                  <a:cubicBezTo>
                    <a:pt x="80" y="17"/>
                    <a:pt x="0" y="0"/>
                    <a:pt x="0" y="0"/>
                  </a:cubicBezTo>
                  <a:cubicBezTo>
                    <a:pt x="68" y="42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54" name="Freeform 47"/>
            <p:cNvSpPr>
              <a:spLocks/>
            </p:cNvSpPr>
            <p:nvPr/>
          </p:nvSpPr>
          <p:spPr bwMode="auto">
            <a:xfrm>
              <a:off x="8849519" y="2840038"/>
              <a:ext cx="312738" cy="158750"/>
            </a:xfrm>
            <a:custGeom>
              <a:avLst/>
              <a:gdLst>
                <a:gd name="T0" fmla="*/ 16 w 83"/>
                <a:gd name="T1" fmla="*/ 17 h 42"/>
                <a:gd name="T2" fmla="*/ 0 w 83"/>
                <a:gd name="T3" fmla="*/ 42 h 42"/>
                <a:gd name="T4" fmla="*/ 83 w 83"/>
                <a:gd name="T5" fmla="*/ 26 h 42"/>
                <a:gd name="T6" fmla="*/ 16 w 83"/>
                <a:gd name="T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2">
                  <a:moveTo>
                    <a:pt x="16" y="17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4" y="38"/>
                    <a:pt x="34" y="9"/>
                    <a:pt x="83" y="26"/>
                  </a:cubicBezTo>
                  <a:cubicBezTo>
                    <a:pt x="83" y="26"/>
                    <a:pt x="35" y="0"/>
                    <a:pt x="1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40" name="Group 1139"/>
          <p:cNvGrpSpPr/>
          <p:nvPr/>
        </p:nvGrpSpPr>
        <p:grpSpPr>
          <a:xfrm>
            <a:off x="6499027" y="1298973"/>
            <a:ext cx="354806" cy="164306"/>
            <a:chOff x="8665369" y="1731963"/>
            <a:chExt cx="473075" cy="219075"/>
          </a:xfrm>
        </p:grpSpPr>
        <p:sp>
          <p:nvSpPr>
            <p:cNvPr id="1055" name="Freeform 48"/>
            <p:cNvSpPr>
              <a:spLocks/>
            </p:cNvSpPr>
            <p:nvPr/>
          </p:nvSpPr>
          <p:spPr bwMode="auto">
            <a:xfrm>
              <a:off x="8665369" y="1731963"/>
              <a:ext cx="277813" cy="219075"/>
            </a:xfrm>
            <a:custGeom>
              <a:avLst/>
              <a:gdLst>
                <a:gd name="T0" fmla="*/ 74 w 74"/>
                <a:gd name="T1" fmla="*/ 58 h 58"/>
                <a:gd name="T2" fmla="*/ 74 w 74"/>
                <a:gd name="T3" fmla="*/ 58 h 58"/>
                <a:gd name="T4" fmla="*/ 74 w 74"/>
                <a:gd name="T5" fmla="*/ 34 h 58"/>
                <a:gd name="T6" fmla="*/ 74 w 74"/>
                <a:gd name="T7" fmla="*/ 34 h 58"/>
                <a:gd name="T8" fmla="*/ 0 w 74"/>
                <a:gd name="T9" fmla="*/ 21 h 58"/>
                <a:gd name="T10" fmla="*/ 74 w 74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8"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62" y="0"/>
                    <a:pt x="0" y="21"/>
                    <a:pt x="0" y="21"/>
                  </a:cubicBezTo>
                  <a:cubicBezTo>
                    <a:pt x="65" y="23"/>
                    <a:pt x="74" y="58"/>
                    <a:pt x="7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56" name="Freeform 49"/>
            <p:cNvSpPr>
              <a:spLocks/>
            </p:cNvSpPr>
            <p:nvPr/>
          </p:nvSpPr>
          <p:spPr bwMode="auto">
            <a:xfrm>
              <a:off x="8943181" y="1781175"/>
              <a:ext cx="195263" cy="169863"/>
            </a:xfrm>
            <a:custGeom>
              <a:avLst/>
              <a:gdLst>
                <a:gd name="T0" fmla="*/ 52 w 52"/>
                <a:gd name="T1" fmla="*/ 0 h 45"/>
                <a:gd name="T2" fmla="*/ 0 w 52"/>
                <a:gd name="T3" fmla="*/ 21 h 45"/>
                <a:gd name="T4" fmla="*/ 0 w 52"/>
                <a:gd name="T5" fmla="*/ 45 h 45"/>
                <a:gd name="T6" fmla="*/ 52 w 5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5">
                  <a:moveTo>
                    <a:pt x="52" y="0"/>
                  </a:moveTo>
                  <a:cubicBezTo>
                    <a:pt x="52" y="0"/>
                    <a:pt x="7" y="1"/>
                    <a:pt x="0" y="2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1"/>
                    <a:pt x="10" y="8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7484864" y="2471738"/>
            <a:ext cx="225029" cy="113110"/>
            <a:chOff x="9979819" y="3295650"/>
            <a:chExt cx="300038" cy="150813"/>
          </a:xfrm>
        </p:grpSpPr>
        <p:sp>
          <p:nvSpPr>
            <p:cNvPr id="1059" name="Freeform 52"/>
            <p:cNvSpPr>
              <a:spLocks/>
            </p:cNvSpPr>
            <p:nvPr/>
          </p:nvSpPr>
          <p:spPr bwMode="auto">
            <a:xfrm>
              <a:off x="9979819" y="3295650"/>
              <a:ext cx="165100" cy="150813"/>
            </a:xfrm>
            <a:custGeom>
              <a:avLst/>
              <a:gdLst>
                <a:gd name="T0" fmla="*/ 44 w 44"/>
                <a:gd name="T1" fmla="*/ 25 h 40"/>
                <a:gd name="T2" fmla="*/ 0 w 44"/>
                <a:gd name="T3" fmla="*/ 0 h 40"/>
                <a:gd name="T4" fmla="*/ 38 w 44"/>
                <a:gd name="T5" fmla="*/ 40 h 40"/>
                <a:gd name="T6" fmla="*/ 38 w 44"/>
                <a:gd name="T7" fmla="*/ 39 h 40"/>
                <a:gd name="T8" fmla="*/ 44 w 44"/>
                <a:gd name="T9" fmla="*/ 24 h 40"/>
                <a:gd name="T10" fmla="*/ 44 w 44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0">
                  <a:moveTo>
                    <a:pt x="44" y="25"/>
                  </a:moveTo>
                  <a:cubicBezTo>
                    <a:pt x="44" y="1"/>
                    <a:pt x="0" y="0"/>
                    <a:pt x="0" y="0"/>
                  </a:cubicBezTo>
                  <a:cubicBezTo>
                    <a:pt x="40" y="16"/>
                    <a:pt x="38" y="40"/>
                    <a:pt x="38" y="40"/>
                  </a:cubicBezTo>
                  <a:cubicBezTo>
                    <a:pt x="38" y="40"/>
                    <a:pt x="38" y="39"/>
                    <a:pt x="38" y="39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5"/>
                    <a:pt x="44" y="25"/>
                    <a:pt x="4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60" name="Freeform 53"/>
            <p:cNvSpPr>
              <a:spLocks/>
            </p:cNvSpPr>
            <p:nvPr/>
          </p:nvSpPr>
          <p:spPr bwMode="auto">
            <a:xfrm>
              <a:off x="10122694" y="3344863"/>
              <a:ext cx="157163" cy="98425"/>
            </a:xfrm>
            <a:custGeom>
              <a:avLst/>
              <a:gdLst>
                <a:gd name="T0" fmla="*/ 6 w 42"/>
                <a:gd name="T1" fmla="*/ 11 h 26"/>
                <a:gd name="T2" fmla="*/ 0 w 42"/>
                <a:gd name="T3" fmla="*/ 26 h 26"/>
                <a:gd name="T4" fmla="*/ 42 w 42"/>
                <a:gd name="T5" fmla="*/ 10 h 26"/>
                <a:gd name="T6" fmla="*/ 6 w 42"/>
                <a:gd name="T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6">
                  <a:moveTo>
                    <a:pt x="6" y="1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4"/>
                    <a:pt x="15" y="5"/>
                    <a:pt x="42" y="10"/>
                  </a:cubicBezTo>
                  <a:cubicBezTo>
                    <a:pt x="42" y="10"/>
                    <a:pt x="14" y="0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38" name="Group 1137"/>
          <p:cNvGrpSpPr/>
          <p:nvPr/>
        </p:nvGrpSpPr>
        <p:grpSpPr>
          <a:xfrm>
            <a:off x="4919975" y="769469"/>
            <a:ext cx="211931" cy="104775"/>
            <a:chOff x="7884319" y="1433513"/>
            <a:chExt cx="282575" cy="139700"/>
          </a:xfrm>
        </p:grpSpPr>
        <p:sp>
          <p:nvSpPr>
            <p:cNvPr id="1063" name="Freeform 56"/>
            <p:cNvSpPr>
              <a:spLocks/>
            </p:cNvSpPr>
            <p:nvPr/>
          </p:nvSpPr>
          <p:spPr bwMode="auto">
            <a:xfrm>
              <a:off x="7884319" y="1433513"/>
              <a:ext cx="153988" cy="139700"/>
            </a:xfrm>
            <a:custGeom>
              <a:avLst/>
              <a:gdLst>
                <a:gd name="T0" fmla="*/ 41 w 41"/>
                <a:gd name="T1" fmla="*/ 23 h 37"/>
                <a:gd name="T2" fmla="*/ 0 w 41"/>
                <a:gd name="T3" fmla="*/ 0 h 37"/>
                <a:gd name="T4" fmla="*/ 35 w 41"/>
                <a:gd name="T5" fmla="*/ 37 h 37"/>
                <a:gd name="T6" fmla="*/ 36 w 41"/>
                <a:gd name="T7" fmla="*/ 36 h 37"/>
                <a:gd name="T8" fmla="*/ 41 w 41"/>
                <a:gd name="T9" fmla="*/ 23 h 37"/>
                <a:gd name="T10" fmla="*/ 41 w 41"/>
                <a:gd name="T1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41" y="23"/>
                  </a:moveTo>
                  <a:cubicBezTo>
                    <a:pt x="41" y="1"/>
                    <a:pt x="0" y="0"/>
                    <a:pt x="0" y="0"/>
                  </a:cubicBezTo>
                  <a:cubicBezTo>
                    <a:pt x="37" y="14"/>
                    <a:pt x="35" y="37"/>
                    <a:pt x="35" y="37"/>
                  </a:cubicBezTo>
                  <a:cubicBezTo>
                    <a:pt x="35" y="37"/>
                    <a:pt x="36" y="37"/>
                    <a:pt x="36" y="36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64" name="Freeform 57"/>
            <p:cNvSpPr>
              <a:spLocks/>
            </p:cNvSpPr>
            <p:nvPr/>
          </p:nvSpPr>
          <p:spPr bwMode="auto">
            <a:xfrm>
              <a:off x="8020844" y="1479550"/>
              <a:ext cx="146050" cy="90488"/>
            </a:xfrm>
            <a:custGeom>
              <a:avLst/>
              <a:gdLst>
                <a:gd name="T0" fmla="*/ 5 w 39"/>
                <a:gd name="T1" fmla="*/ 11 h 24"/>
                <a:gd name="T2" fmla="*/ 0 w 39"/>
                <a:gd name="T3" fmla="*/ 24 h 24"/>
                <a:gd name="T4" fmla="*/ 39 w 39"/>
                <a:gd name="T5" fmla="*/ 9 h 24"/>
                <a:gd name="T6" fmla="*/ 5 w 39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4">
                  <a:moveTo>
                    <a:pt x="5" y="1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3" y="5"/>
                    <a:pt x="39" y="9"/>
                  </a:cubicBezTo>
                  <a:cubicBezTo>
                    <a:pt x="39" y="9"/>
                    <a:pt x="13" y="0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5991254" y="1616637"/>
            <a:ext cx="210741" cy="104776"/>
            <a:chOff x="7660481" y="2289175"/>
            <a:chExt cx="280988" cy="139701"/>
          </a:xfrm>
        </p:grpSpPr>
        <p:sp>
          <p:nvSpPr>
            <p:cNvPr id="1065" name="Freeform 58"/>
            <p:cNvSpPr>
              <a:spLocks/>
            </p:cNvSpPr>
            <p:nvPr/>
          </p:nvSpPr>
          <p:spPr bwMode="auto">
            <a:xfrm>
              <a:off x="7660481" y="2289175"/>
              <a:ext cx="153988" cy="139700"/>
            </a:xfrm>
            <a:custGeom>
              <a:avLst/>
              <a:gdLst>
                <a:gd name="T0" fmla="*/ 41 w 41"/>
                <a:gd name="T1" fmla="*/ 23 h 37"/>
                <a:gd name="T2" fmla="*/ 0 w 41"/>
                <a:gd name="T3" fmla="*/ 0 h 37"/>
                <a:gd name="T4" fmla="*/ 35 w 41"/>
                <a:gd name="T5" fmla="*/ 37 h 37"/>
                <a:gd name="T6" fmla="*/ 35 w 41"/>
                <a:gd name="T7" fmla="*/ 37 h 37"/>
                <a:gd name="T8" fmla="*/ 41 w 41"/>
                <a:gd name="T9" fmla="*/ 23 h 37"/>
                <a:gd name="T10" fmla="*/ 41 w 41"/>
                <a:gd name="T1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41" y="23"/>
                  </a:moveTo>
                  <a:cubicBezTo>
                    <a:pt x="41" y="1"/>
                    <a:pt x="0" y="0"/>
                    <a:pt x="0" y="0"/>
                  </a:cubicBezTo>
                  <a:cubicBezTo>
                    <a:pt x="37" y="15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66" name="Freeform 59"/>
            <p:cNvSpPr>
              <a:spLocks/>
            </p:cNvSpPr>
            <p:nvPr/>
          </p:nvSpPr>
          <p:spPr bwMode="auto">
            <a:xfrm>
              <a:off x="7790656" y="2338388"/>
              <a:ext cx="150813" cy="90488"/>
            </a:xfrm>
            <a:custGeom>
              <a:avLst/>
              <a:gdLst>
                <a:gd name="T0" fmla="*/ 6 w 40"/>
                <a:gd name="T1" fmla="*/ 10 h 24"/>
                <a:gd name="T2" fmla="*/ 0 w 40"/>
                <a:gd name="T3" fmla="*/ 24 h 24"/>
                <a:gd name="T4" fmla="*/ 40 w 40"/>
                <a:gd name="T5" fmla="*/ 9 h 24"/>
                <a:gd name="T6" fmla="*/ 6 w 40"/>
                <a:gd name="T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6" y="1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2"/>
                    <a:pt x="14" y="5"/>
                    <a:pt x="40" y="9"/>
                  </a:cubicBezTo>
                  <a:cubicBezTo>
                    <a:pt x="40" y="9"/>
                    <a:pt x="14" y="0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57" name="5-Point Star 156"/>
          <p:cNvSpPr/>
          <p:nvPr/>
        </p:nvSpPr>
        <p:spPr>
          <a:xfrm>
            <a:off x="999021" y="1126869"/>
            <a:ext cx="115151" cy="115151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131" name="Group 1130"/>
          <p:cNvGrpSpPr/>
          <p:nvPr/>
        </p:nvGrpSpPr>
        <p:grpSpPr>
          <a:xfrm>
            <a:off x="397780" y="471186"/>
            <a:ext cx="2061566" cy="3977716"/>
            <a:chOff x="-3683000" y="1347788"/>
            <a:chExt cx="2160587" cy="4168774"/>
          </a:xfrm>
        </p:grpSpPr>
        <p:sp>
          <p:nvSpPr>
            <p:cNvPr id="1083" name="Freeform 75"/>
            <p:cNvSpPr>
              <a:spLocks/>
            </p:cNvSpPr>
            <p:nvPr/>
          </p:nvSpPr>
          <p:spPr bwMode="auto">
            <a:xfrm>
              <a:off x="-2257425" y="1347788"/>
              <a:ext cx="36512" cy="134937"/>
            </a:xfrm>
            <a:custGeom>
              <a:avLst/>
              <a:gdLst>
                <a:gd name="T0" fmla="*/ 0 w 23"/>
                <a:gd name="T1" fmla="*/ 85 h 85"/>
                <a:gd name="T2" fmla="*/ 12 w 23"/>
                <a:gd name="T3" fmla="*/ 0 h 85"/>
                <a:gd name="T4" fmla="*/ 23 w 23"/>
                <a:gd name="T5" fmla="*/ 85 h 85"/>
                <a:gd name="T6" fmla="*/ 0 w 23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5">
                  <a:moveTo>
                    <a:pt x="0" y="85"/>
                  </a:moveTo>
                  <a:lnTo>
                    <a:pt x="12" y="0"/>
                  </a:lnTo>
                  <a:lnTo>
                    <a:pt x="23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4" name="Rectangle 76"/>
            <p:cNvSpPr>
              <a:spLocks noChangeArrowheads="1"/>
            </p:cNvSpPr>
            <p:nvPr/>
          </p:nvSpPr>
          <p:spPr bwMode="auto">
            <a:xfrm>
              <a:off x="-2238375" y="1692275"/>
              <a:ext cx="195262" cy="34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5" name="Rectangle 77"/>
            <p:cNvSpPr>
              <a:spLocks noChangeArrowheads="1"/>
            </p:cNvSpPr>
            <p:nvPr/>
          </p:nvSpPr>
          <p:spPr bwMode="auto">
            <a:xfrm>
              <a:off x="-2435225" y="1692275"/>
              <a:ext cx="196850" cy="346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6" name="Freeform 78"/>
            <p:cNvSpPr>
              <a:spLocks/>
            </p:cNvSpPr>
            <p:nvPr/>
          </p:nvSpPr>
          <p:spPr bwMode="auto">
            <a:xfrm>
              <a:off x="-2654300" y="3873500"/>
              <a:ext cx="415925" cy="511175"/>
            </a:xfrm>
            <a:custGeom>
              <a:avLst/>
              <a:gdLst>
                <a:gd name="T0" fmla="*/ 0 w 262"/>
                <a:gd name="T1" fmla="*/ 322 h 322"/>
                <a:gd name="T2" fmla="*/ 262 w 262"/>
                <a:gd name="T3" fmla="*/ 322 h 322"/>
                <a:gd name="T4" fmla="*/ 262 w 262"/>
                <a:gd name="T5" fmla="*/ 0 h 322"/>
                <a:gd name="T6" fmla="*/ 12 w 262"/>
                <a:gd name="T7" fmla="*/ 0 h 322"/>
                <a:gd name="T8" fmla="*/ 0 w 2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22">
                  <a:moveTo>
                    <a:pt x="0" y="322"/>
                  </a:moveTo>
                  <a:lnTo>
                    <a:pt x="262" y="322"/>
                  </a:lnTo>
                  <a:lnTo>
                    <a:pt x="262" y="0"/>
                  </a:lnTo>
                  <a:lnTo>
                    <a:pt x="12" y="0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7" name="Freeform 79"/>
            <p:cNvSpPr>
              <a:spLocks/>
            </p:cNvSpPr>
            <p:nvPr/>
          </p:nvSpPr>
          <p:spPr bwMode="auto">
            <a:xfrm>
              <a:off x="-2600325" y="2384425"/>
              <a:ext cx="712787" cy="450850"/>
            </a:xfrm>
            <a:custGeom>
              <a:avLst/>
              <a:gdLst>
                <a:gd name="T0" fmla="*/ 449 w 449"/>
                <a:gd name="T1" fmla="*/ 284 h 284"/>
                <a:gd name="T2" fmla="*/ 439 w 449"/>
                <a:gd name="T3" fmla="*/ 0 h 284"/>
                <a:gd name="T4" fmla="*/ 228 w 449"/>
                <a:gd name="T5" fmla="*/ 0 h 284"/>
                <a:gd name="T6" fmla="*/ 9 w 449"/>
                <a:gd name="T7" fmla="*/ 0 h 284"/>
                <a:gd name="T8" fmla="*/ 0 w 449"/>
                <a:gd name="T9" fmla="*/ 284 h 284"/>
                <a:gd name="T10" fmla="*/ 228 w 449"/>
                <a:gd name="T11" fmla="*/ 284 h 284"/>
                <a:gd name="T12" fmla="*/ 449 w 449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284">
                  <a:moveTo>
                    <a:pt x="449" y="284"/>
                  </a:moveTo>
                  <a:lnTo>
                    <a:pt x="439" y="0"/>
                  </a:lnTo>
                  <a:lnTo>
                    <a:pt x="228" y="0"/>
                  </a:lnTo>
                  <a:lnTo>
                    <a:pt x="9" y="0"/>
                  </a:lnTo>
                  <a:lnTo>
                    <a:pt x="0" y="284"/>
                  </a:lnTo>
                  <a:lnTo>
                    <a:pt x="228" y="284"/>
                  </a:lnTo>
                  <a:lnTo>
                    <a:pt x="449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8" name="Freeform 80"/>
            <p:cNvSpPr>
              <a:spLocks/>
            </p:cNvSpPr>
            <p:nvPr/>
          </p:nvSpPr>
          <p:spPr bwMode="auto">
            <a:xfrm>
              <a:off x="-2635250" y="3346450"/>
              <a:ext cx="781050" cy="527050"/>
            </a:xfrm>
            <a:custGeom>
              <a:avLst/>
              <a:gdLst>
                <a:gd name="T0" fmla="*/ 480 w 492"/>
                <a:gd name="T1" fmla="*/ 0 h 332"/>
                <a:gd name="T2" fmla="*/ 250 w 492"/>
                <a:gd name="T3" fmla="*/ 0 h 332"/>
                <a:gd name="T4" fmla="*/ 12 w 492"/>
                <a:gd name="T5" fmla="*/ 0 h 332"/>
                <a:gd name="T6" fmla="*/ 0 w 492"/>
                <a:gd name="T7" fmla="*/ 332 h 332"/>
                <a:gd name="T8" fmla="*/ 250 w 492"/>
                <a:gd name="T9" fmla="*/ 332 h 332"/>
                <a:gd name="T10" fmla="*/ 492 w 492"/>
                <a:gd name="T11" fmla="*/ 332 h 332"/>
                <a:gd name="T12" fmla="*/ 480 w 492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332">
                  <a:moveTo>
                    <a:pt x="480" y="0"/>
                  </a:moveTo>
                  <a:lnTo>
                    <a:pt x="250" y="0"/>
                  </a:lnTo>
                  <a:lnTo>
                    <a:pt x="12" y="0"/>
                  </a:lnTo>
                  <a:lnTo>
                    <a:pt x="0" y="332"/>
                  </a:lnTo>
                  <a:lnTo>
                    <a:pt x="250" y="332"/>
                  </a:lnTo>
                  <a:lnTo>
                    <a:pt x="492" y="3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9" name="Freeform 81"/>
            <p:cNvSpPr>
              <a:spLocks/>
            </p:cNvSpPr>
            <p:nvPr/>
          </p:nvSpPr>
          <p:spPr bwMode="auto">
            <a:xfrm>
              <a:off x="-2635250" y="3346450"/>
              <a:ext cx="396875" cy="527050"/>
            </a:xfrm>
            <a:custGeom>
              <a:avLst/>
              <a:gdLst>
                <a:gd name="T0" fmla="*/ 12 w 250"/>
                <a:gd name="T1" fmla="*/ 0 h 332"/>
                <a:gd name="T2" fmla="*/ 0 w 250"/>
                <a:gd name="T3" fmla="*/ 332 h 332"/>
                <a:gd name="T4" fmla="*/ 250 w 250"/>
                <a:gd name="T5" fmla="*/ 332 h 332"/>
                <a:gd name="T6" fmla="*/ 250 w 250"/>
                <a:gd name="T7" fmla="*/ 0 h 332"/>
                <a:gd name="T8" fmla="*/ 12 w 250"/>
                <a:gd name="T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332">
                  <a:moveTo>
                    <a:pt x="12" y="0"/>
                  </a:moveTo>
                  <a:lnTo>
                    <a:pt x="0" y="332"/>
                  </a:lnTo>
                  <a:lnTo>
                    <a:pt x="250" y="332"/>
                  </a:lnTo>
                  <a:lnTo>
                    <a:pt x="25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0" name="Freeform 82"/>
            <p:cNvSpPr>
              <a:spLocks/>
            </p:cNvSpPr>
            <p:nvPr/>
          </p:nvSpPr>
          <p:spPr bwMode="auto">
            <a:xfrm>
              <a:off x="-2616200" y="2835275"/>
              <a:ext cx="377825" cy="511175"/>
            </a:xfrm>
            <a:custGeom>
              <a:avLst/>
              <a:gdLst>
                <a:gd name="T0" fmla="*/ 238 w 238"/>
                <a:gd name="T1" fmla="*/ 0 h 322"/>
                <a:gd name="T2" fmla="*/ 10 w 238"/>
                <a:gd name="T3" fmla="*/ 0 h 322"/>
                <a:gd name="T4" fmla="*/ 0 w 238"/>
                <a:gd name="T5" fmla="*/ 322 h 322"/>
                <a:gd name="T6" fmla="*/ 238 w 238"/>
                <a:gd name="T7" fmla="*/ 322 h 322"/>
                <a:gd name="T8" fmla="*/ 238 w 23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322">
                  <a:moveTo>
                    <a:pt x="238" y="0"/>
                  </a:moveTo>
                  <a:lnTo>
                    <a:pt x="10" y="0"/>
                  </a:lnTo>
                  <a:lnTo>
                    <a:pt x="0" y="322"/>
                  </a:lnTo>
                  <a:lnTo>
                    <a:pt x="238" y="32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1" name="Freeform 83"/>
            <p:cNvSpPr>
              <a:spLocks/>
            </p:cNvSpPr>
            <p:nvPr/>
          </p:nvSpPr>
          <p:spPr bwMode="auto">
            <a:xfrm>
              <a:off x="-2600325" y="2384425"/>
              <a:ext cx="361950" cy="450850"/>
            </a:xfrm>
            <a:custGeom>
              <a:avLst/>
              <a:gdLst>
                <a:gd name="T0" fmla="*/ 228 w 228"/>
                <a:gd name="T1" fmla="*/ 0 h 284"/>
                <a:gd name="T2" fmla="*/ 9 w 228"/>
                <a:gd name="T3" fmla="*/ 0 h 284"/>
                <a:gd name="T4" fmla="*/ 0 w 228"/>
                <a:gd name="T5" fmla="*/ 284 h 284"/>
                <a:gd name="T6" fmla="*/ 228 w 228"/>
                <a:gd name="T7" fmla="*/ 284 h 284"/>
                <a:gd name="T8" fmla="*/ 228 w 228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4">
                  <a:moveTo>
                    <a:pt x="228" y="0"/>
                  </a:moveTo>
                  <a:lnTo>
                    <a:pt x="9" y="0"/>
                  </a:lnTo>
                  <a:lnTo>
                    <a:pt x="0" y="284"/>
                  </a:lnTo>
                  <a:lnTo>
                    <a:pt x="228" y="28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2" name="Freeform 84"/>
            <p:cNvSpPr>
              <a:spLocks/>
            </p:cNvSpPr>
            <p:nvPr/>
          </p:nvSpPr>
          <p:spPr bwMode="auto">
            <a:xfrm>
              <a:off x="-2238375" y="2835275"/>
              <a:ext cx="365125" cy="511175"/>
            </a:xfrm>
            <a:custGeom>
              <a:avLst/>
              <a:gdLst>
                <a:gd name="T0" fmla="*/ 0 w 230"/>
                <a:gd name="T1" fmla="*/ 322 h 322"/>
                <a:gd name="T2" fmla="*/ 230 w 230"/>
                <a:gd name="T3" fmla="*/ 322 h 322"/>
                <a:gd name="T4" fmla="*/ 221 w 230"/>
                <a:gd name="T5" fmla="*/ 0 h 322"/>
                <a:gd name="T6" fmla="*/ 0 w 230"/>
                <a:gd name="T7" fmla="*/ 0 h 322"/>
                <a:gd name="T8" fmla="*/ 0 w 230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322">
                  <a:moveTo>
                    <a:pt x="0" y="322"/>
                  </a:moveTo>
                  <a:lnTo>
                    <a:pt x="230" y="322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3" name="Freeform 85"/>
            <p:cNvSpPr>
              <a:spLocks/>
            </p:cNvSpPr>
            <p:nvPr/>
          </p:nvSpPr>
          <p:spPr bwMode="auto">
            <a:xfrm>
              <a:off x="-2238375" y="3873500"/>
              <a:ext cx="398462" cy="511175"/>
            </a:xfrm>
            <a:custGeom>
              <a:avLst/>
              <a:gdLst>
                <a:gd name="T0" fmla="*/ 0 w 251"/>
                <a:gd name="T1" fmla="*/ 322 h 322"/>
                <a:gd name="T2" fmla="*/ 251 w 251"/>
                <a:gd name="T3" fmla="*/ 322 h 322"/>
                <a:gd name="T4" fmla="*/ 242 w 251"/>
                <a:gd name="T5" fmla="*/ 0 h 322"/>
                <a:gd name="T6" fmla="*/ 0 w 251"/>
                <a:gd name="T7" fmla="*/ 0 h 322"/>
                <a:gd name="T8" fmla="*/ 0 w 251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22">
                  <a:moveTo>
                    <a:pt x="0" y="322"/>
                  </a:moveTo>
                  <a:lnTo>
                    <a:pt x="251" y="322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4" name="Freeform 86"/>
            <p:cNvSpPr>
              <a:spLocks/>
            </p:cNvSpPr>
            <p:nvPr/>
          </p:nvSpPr>
          <p:spPr bwMode="auto">
            <a:xfrm>
              <a:off x="-2586038" y="2293938"/>
              <a:ext cx="347662" cy="76200"/>
            </a:xfrm>
            <a:custGeom>
              <a:avLst/>
              <a:gdLst>
                <a:gd name="T0" fmla="*/ 219 w 219"/>
                <a:gd name="T1" fmla="*/ 10 h 48"/>
                <a:gd name="T2" fmla="*/ 2 w 219"/>
                <a:gd name="T3" fmla="*/ 10 h 48"/>
                <a:gd name="T4" fmla="*/ 2 w 219"/>
                <a:gd name="T5" fmla="*/ 0 h 48"/>
                <a:gd name="T6" fmla="*/ 0 w 219"/>
                <a:gd name="T7" fmla="*/ 48 h 48"/>
                <a:gd name="T8" fmla="*/ 219 w 219"/>
                <a:gd name="T9" fmla="*/ 48 h 48"/>
                <a:gd name="T10" fmla="*/ 219 w 219"/>
                <a:gd name="T11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8">
                  <a:moveTo>
                    <a:pt x="219" y="10"/>
                  </a:moveTo>
                  <a:lnTo>
                    <a:pt x="2" y="10"/>
                  </a:lnTo>
                  <a:lnTo>
                    <a:pt x="2" y="0"/>
                  </a:lnTo>
                  <a:lnTo>
                    <a:pt x="0" y="48"/>
                  </a:lnTo>
                  <a:lnTo>
                    <a:pt x="219" y="48"/>
                  </a:lnTo>
                  <a:lnTo>
                    <a:pt x="219" y="1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5" name="Freeform 87"/>
            <p:cNvSpPr>
              <a:spLocks/>
            </p:cNvSpPr>
            <p:nvPr/>
          </p:nvSpPr>
          <p:spPr bwMode="auto">
            <a:xfrm>
              <a:off x="-2238375" y="2293938"/>
              <a:ext cx="334962" cy="76200"/>
            </a:xfrm>
            <a:custGeom>
              <a:avLst/>
              <a:gdLst>
                <a:gd name="T0" fmla="*/ 211 w 211"/>
                <a:gd name="T1" fmla="*/ 48 h 48"/>
                <a:gd name="T2" fmla="*/ 209 w 211"/>
                <a:gd name="T3" fmla="*/ 0 h 48"/>
                <a:gd name="T4" fmla="*/ 209 w 211"/>
                <a:gd name="T5" fmla="*/ 10 h 48"/>
                <a:gd name="T6" fmla="*/ 0 w 211"/>
                <a:gd name="T7" fmla="*/ 10 h 48"/>
                <a:gd name="T8" fmla="*/ 0 w 211"/>
                <a:gd name="T9" fmla="*/ 48 h 48"/>
                <a:gd name="T10" fmla="*/ 211 w 211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48">
                  <a:moveTo>
                    <a:pt x="211" y="48"/>
                  </a:moveTo>
                  <a:lnTo>
                    <a:pt x="209" y="0"/>
                  </a:lnTo>
                  <a:lnTo>
                    <a:pt x="209" y="10"/>
                  </a:lnTo>
                  <a:lnTo>
                    <a:pt x="0" y="10"/>
                  </a:lnTo>
                  <a:lnTo>
                    <a:pt x="0" y="48"/>
                  </a:lnTo>
                  <a:lnTo>
                    <a:pt x="211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6" name="Rectangle 88"/>
            <p:cNvSpPr>
              <a:spLocks noChangeArrowheads="1"/>
            </p:cNvSpPr>
            <p:nvPr/>
          </p:nvSpPr>
          <p:spPr bwMode="auto">
            <a:xfrm>
              <a:off x="-2586038" y="2354263"/>
              <a:ext cx="347662" cy="46037"/>
            </a:xfrm>
            <a:prstGeom prst="rect">
              <a:avLst/>
            </a:prstGeom>
            <a:solidFill>
              <a:srgbClr val="A6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7" name="Rectangle 89"/>
            <p:cNvSpPr>
              <a:spLocks noChangeArrowheads="1"/>
            </p:cNvSpPr>
            <p:nvPr/>
          </p:nvSpPr>
          <p:spPr bwMode="auto">
            <a:xfrm>
              <a:off x="-2238375" y="2354263"/>
              <a:ext cx="334962" cy="46037"/>
            </a:xfrm>
            <a:prstGeom prst="rect">
              <a:avLst/>
            </a:prstGeom>
            <a:solidFill>
              <a:srgbClr val="BF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8" name="Freeform 90"/>
            <p:cNvSpPr>
              <a:spLocks/>
            </p:cNvSpPr>
            <p:nvPr/>
          </p:nvSpPr>
          <p:spPr bwMode="auto">
            <a:xfrm>
              <a:off x="-3683000" y="4805363"/>
              <a:ext cx="1108075" cy="706437"/>
            </a:xfrm>
            <a:custGeom>
              <a:avLst/>
              <a:gdLst>
                <a:gd name="T0" fmla="*/ 698 w 698"/>
                <a:gd name="T1" fmla="*/ 237 h 445"/>
                <a:gd name="T2" fmla="*/ 508 w 698"/>
                <a:gd name="T3" fmla="*/ 0 h 445"/>
                <a:gd name="T4" fmla="*/ 354 w 698"/>
                <a:gd name="T5" fmla="*/ 93 h 445"/>
                <a:gd name="T6" fmla="*/ 0 w 698"/>
                <a:gd name="T7" fmla="*/ 445 h 445"/>
                <a:gd name="T8" fmla="*/ 525 w 698"/>
                <a:gd name="T9" fmla="*/ 445 h 445"/>
                <a:gd name="T10" fmla="*/ 698 w 698"/>
                <a:gd name="T11" fmla="*/ 23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445">
                  <a:moveTo>
                    <a:pt x="698" y="237"/>
                  </a:moveTo>
                  <a:lnTo>
                    <a:pt x="508" y="0"/>
                  </a:lnTo>
                  <a:lnTo>
                    <a:pt x="354" y="93"/>
                  </a:lnTo>
                  <a:lnTo>
                    <a:pt x="0" y="445"/>
                  </a:lnTo>
                  <a:lnTo>
                    <a:pt x="525" y="445"/>
                  </a:lnTo>
                  <a:lnTo>
                    <a:pt x="698" y="23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9" name="Rectangle 91"/>
            <p:cNvSpPr>
              <a:spLocks noChangeArrowheads="1"/>
            </p:cNvSpPr>
            <p:nvPr/>
          </p:nvSpPr>
          <p:spPr bwMode="auto">
            <a:xfrm>
              <a:off x="-2690813" y="4384675"/>
              <a:ext cx="466725" cy="481012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0" name="Rectangle 92"/>
            <p:cNvSpPr>
              <a:spLocks noChangeArrowheads="1"/>
            </p:cNvSpPr>
            <p:nvPr/>
          </p:nvSpPr>
          <p:spPr bwMode="auto">
            <a:xfrm>
              <a:off x="-2246313" y="4384675"/>
              <a:ext cx="460375" cy="4810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1" name="Freeform 93"/>
            <p:cNvSpPr>
              <a:spLocks/>
            </p:cNvSpPr>
            <p:nvPr/>
          </p:nvSpPr>
          <p:spPr bwMode="auto">
            <a:xfrm>
              <a:off x="-2835275" y="4422775"/>
              <a:ext cx="1312862" cy="1093787"/>
            </a:xfrm>
            <a:custGeom>
              <a:avLst/>
              <a:gdLst>
                <a:gd name="T0" fmla="*/ 713 w 827"/>
                <a:gd name="T1" fmla="*/ 483 h 689"/>
                <a:gd name="T2" fmla="*/ 746 w 827"/>
                <a:gd name="T3" fmla="*/ 277 h 689"/>
                <a:gd name="T4" fmla="*/ 677 w 827"/>
                <a:gd name="T5" fmla="*/ 0 h 689"/>
                <a:gd name="T6" fmla="*/ 625 w 827"/>
                <a:gd name="T7" fmla="*/ 0 h 689"/>
                <a:gd name="T8" fmla="*/ 575 w 827"/>
                <a:gd name="T9" fmla="*/ 83 h 689"/>
                <a:gd name="T10" fmla="*/ 0 w 827"/>
                <a:gd name="T11" fmla="*/ 689 h 689"/>
                <a:gd name="T12" fmla="*/ 827 w 827"/>
                <a:gd name="T13" fmla="*/ 686 h 689"/>
                <a:gd name="T14" fmla="*/ 713 w 827"/>
                <a:gd name="T15" fmla="*/ 48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7" h="689">
                  <a:moveTo>
                    <a:pt x="713" y="483"/>
                  </a:moveTo>
                  <a:lnTo>
                    <a:pt x="746" y="277"/>
                  </a:lnTo>
                  <a:lnTo>
                    <a:pt x="677" y="0"/>
                  </a:lnTo>
                  <a:lnTo>
                    <a:pt x="625" y="0"/>
                  </a:lnTo>
                  <a:lnTo>
                    <a:pt x="575" y="83"/>
                  </a:lnTo>
                  <a:lnTo>
                    <a:pt x="0" y="689"/>
                  </a:lnTo>
                  <a:lnTo>
                    <a:pt x="827" y="686"/>
                  </a:lnTo>
                  <a:lnTo>
                    <a:pt x="713" y="483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2" name="Freeform 94"/>
            <p:cNvSpPr>
              <a:spLocks/>
            </p:cNvSpPr>
            <p:nvPr/>
          </p:nvSpPr>
          <p:spPr bwMode="auto">
            <a:xfrm>
              <a:off x="-3279775" y="4500563"/>
              <a:ext cx="1357312" cy="1011237"/>
            </a:xfrm>
            <a:custGeom>
              <a:avLst/>
              <a:gdLst>
                <a:gd name="T0" fmla="*/ 618 w 855"/>
                <a:gd name="T1" fmla="*/ 438 h 637"/>
                <a:gd name="T2" fmla="*/ 485 w 855"/>
                <a:gd name="T3" fmla="*/ 424 h 637"/>
                <a:gd name="T4" fmla="*/ 855 w 855"/>
                <a:gd name="T5" fmla="*/ 34 h 637"/>
                <a:gd name="T6" fmla="*/ 677 w 855"/>
                <a:gd name="T7" fmla="*/ 78 h 637"/>
                <a:gd name="T8" fmla="*/ 584 w 855"/>
                <a:gd name="T9" fmla="*/ 0 h 637"/>
                <a:gd name="T10" fmla="*/ 447 w 855"/>
                <a:gd name="T11" fmla="*/ 145 h 637"/>
                <a:gd name="T12" fmla="*/ 394 w 855"/>
                <a:gd name="T13" fmla="*/ 95 h 637"/>
                <a:gd name="T14" fmla="*/ 147 w 855"/>
                <a:gd name="T15" fmla="*/ 344 h 637"/>
                <a:gd name="T16" fmla="*/ 147 w 855"/>
                <a:gd name="T17" fmla="*/ 346 h 637"/>
                <a:gd name="T18" fmla="*/ 147 w 855"/>
                <a:gd name="T19" fmla="*/ 344 h 637"/>
                <a:gd name="T20" fmla="*/ 0 w 855"/>
                <a:gd name="T21" fmla="*/ 637 h 637"/>
                <a:gd name="T22" fmla="*/ 226 w 855"/>
                <a:gd name="T23" fmla="*/ 637 h 637"/>
                <a:gd name="T24" fmla="*/ 228 w 855"/>
                <a:gd name="T25" fmla="*/ 637 h 637"/>
                <a:gd name="T26" fmla="*/ 254 w 855"/>
                <a:gd name="T27" fmla="*/ 635 h 637"/>
                <a:gd name="T28" fmla="*/ 252 w 855"/>
                <a:gd name="T29" fmla="*/ 637 h 637"/>
                <a:gd name="T30" fmla="*/ 820 w 855"/>
                <a:gd name="T31" fmla="*/ 637 h 637"/>
                <a:gd name="T32" fmla="*/ 720 w 855"/>
                <a:gd name="T33" fmla="*/ 410 h 637"/>
                <a:gd name="T34" fmla="*/ 618 w 855"/>
                <a:gd name="T35" fmla="*/ 43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5" h="637">
                  <a:moveTo>
                    <a:pt x="618" y="438"/>
                  </a:moveTo>
                  <a:lnTo>
                    <a:pt x="485" y="424"/>
                  </a:lnTo>
                  <a:lnTo>
                    <a:pt x="855" y="34"/>
                  </a:lnTo>
                  <a:lnTo>
                    <a:pt x="677" y="78"/>
                  </a:lnTo>
                  <a:lnTo>
                    <a:pt x="584" y="0"/>
                  </a:lnTo>
                  <a:lnTo>
                    <a:pt x="447" y="145"/>
                  </a:lnTo>
                  <a:lnTo>
                    <a:pt x="394" y="95"/>
                  </a:lnTo>
                  <a:lnTo>
                    <a:pt x="147" y="344"/>
                  </a:lnTo>
                  <a:lnTo>
                    <a:pt x="147" y="346"/>
                  </a:lnTo>
                  <a:lnTo>
                    <a:pt x="147" y="344"/>
                  </a:lnTo>
                  <a:lnTo>
                    <a:pt x="0" y="637"/>
                  </a:lnTo>
                  <a:lnTo>
                    <a:pt x="226" y="637"/>
                  </a:lnTo>
                  <a:lnTo>
                    <a:pt x="228" y="637"/>
                  </a:lnTo>
                  <a:lnTo>
                    <a:pt x="254" y="635"/>
                  </a:lnTo>
                  <a:lnTo>
                    <a:pt x="252" y="637"/>
                  </a:lnTo>
                  <a:lnTo>
                    <a:pt x="820" y="637"/>
                  </a:lnTo>
                  <a:lnTo>
                    <a:pt x="720" y="410"/>
                  </a:lnTo>
                  <a:lnTo>
                    <a:pt x="618" y="43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4" name="Freeform 96"/>
            <p:cNvSpPr>
              <a:spLocks/>
            </p:cNvSpPr>
            <p:nvPr/>
          </p:nvSpPr>
          <p:spPr bwMode="auto">
            <a:xfrm>
              <a:off x="-2268538" y="4013200"/>
              <a:ext cx="60325" cy="206375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5" name="Freeform 97"/>
            <p:cNvSpPr>
              <a:spLocks/>
            </p:cNvSpPr>
            <p:nvPr/>
          </p:nvSpPr>
          <p:spPr bwMode="auto">
            <a:xfrm>
              <a:off x="-2268538" y="3500438"/>
              <a:ext cx="60325" cy="207962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6" name="Freeform 98"/>
            <p:cNvSpPr>
              <a:spLocks/>
            </p:cNvSpPr>
            <p:nvPr/>
          </p:nvSpPr>
          <p:spPr bwMode="auto">
            <a:xfrm>
              <a:off x="-2268538" y="2989263"/>
              <a:ext cx="60325" cy="207962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7" name="Freeform 99"/>
            <p:cNvSpPr>
              <a:spLocks/>
            </p:cNvSpPr>
            <p:nvPr/>
          </p:nvSpPr>
          <p:spPr bwMode="auto">
            <a:xfrm>
              <a:off x="-2268538" y="2508250"/>
              <a:ext cx="60325" cy="207962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8" name="Freeform 100"/>
            <p:cNvSpPr>
              <a:spLocks/>
            </p:cNvSpPr>
            <p:nvPr/>
          </p:nvSpPr>
          <p:spPr bwMode="auto">
            <a:xfrm>
              <a:off x="-2238375" y="2309813"/>
              <a:ext cx="417512" cy="60325"/>
            </a:xfrm>
            <a:custGeom>
              <a:avLst/>
              <a:gdLst>
                <a:gd name="T0" fmla="*/ 0 w 263"/>
                <a:gd name="T1" fmla="*/ 0 h 38"/>
                <a:gd name="T2" fmla="*/ 0 w 263"/>
                <a:gd name="T3" fmla="*/ 38 h 38"/>
                <a:gd name="T4" fmla="*/ 223 w 263"/>
                <a:gd name="T5" fmla="*/ 38 h 38"/>
                <a:gd name="T6" fmla="*/ 263 w 263"/>
                <a:gd name="T7" fmla="*/ 0 h 38"/>
                <a:gd name="T8" fmla="*/ 0 w 26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">
                  <a:moveTo>
                    <a:pt x="0" y="0"/>
                  </a:moveTo>
                  <a:lnTo>
                    <a:pt x="0" y="38"/>
                  </a:lnTo>
                  <a:lnTo>
                    <a:pt x="223" y="38"/>
                  </a:lnTo>
                  <a:lnTo>
                    <a:pt x="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9" name="Freeform 101"/>
            <p:cNvSpPr>
              <a:spLocks/>
            </p:cNvSpPr>
            <p:nvPr/>
          </p:nvSpPr>
          <p:spPr bwMode="auto">
            <a:xfrm>
              <a:off x="-2668588" y="2309813"/>
              <a:ext cx="430212" cy="60325"/>
            </a:xfrm>
            <a:custGeom>
              <a:avLst/>
              <a:gdLst>
                <a:gd name="T0" fmla="*/ 0 w 271"/>
                <a:gd name="T1" fmla="*/ 0 h 38"/>
                <a:gd name="T2" fmla="*/ 40 w 271"/>
                <a:gd name="T3" fmla="*/ 38 h 38"/>
                <a:gd name="T4" fmla="*/ 271 w 271"/>
                <a:gd name="T5" fmla="*/ 38 h 38"/>
                <a:gd name="T6" fmla="*/ 271 w 271"/>
                <a:gd name="T7" fmla="*/ 0 h 38"/>
                <a:gd name="T8" fmla="*/ 0 w 27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8">
                  <a:moveTo>
                    <a:pt x="0" y="0"/>
                  </a:moveTo>
                  <a:lnTo>
                    <a:pt x="40" y="38"/>
                  </a:lnTo>
                  <a:lnTo>
                    <a:pt x="271" y="38"/>
                  </a:lnTo>
                  <a:lnTo>
                    <a:pt x="2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0" name="Rectangle 102"/>
            <p:cNvSpPr>
              <a:spLocks noChangeArrowheads="1"/>
            </p:cNvSpPr>
            <p:nvPr/>
          </p:nvSpPr>
          <p:spPr bwMode="auto">
            <a:xfrm>
              <a:off x="-2449513" y="1708150"/>
              <a:ext cx="30162" cy="3159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1" name="Rectangle 103"/>
            <p:cNvSpPr>
              <a:spLocks noChangeArrowheads="1"/>
            </p:cNvSpPr>
            <p:nvPr/>
          </p:nvSpPr>
          <p:spPr bwMode="auto">
            <a:xfrm>
              <a:off x="-2359025" y="1708150"/>
              <a:ext cx="30162" cy="3159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2" name="Rectangle 104"/>
            <p:cNvSpPr>
              <a:spLocks noChangeArrowheads="1"/>
            </p:cNvSpPr>
            <p:nvPr/>
          </p:nvSpPr>
          <p:spPr bwMode="auto">
            <a:xfrm>
              <a:off x="-2147888" y="1708150"/>
              <a:ext cx="30162" cy="3159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3" name="Rectangle 105"/>
            <p:cNvSpPr>
              <a:spLocks noChangeArrowheads="1"/>
            </p:cNvSpPr>
            <p:nvPr/>
          </p:nvSpPr>
          <p:spPr bwMode="auto">
            <a:xfrm>
              <a:off x="-2057400" y="1708150"/>
              <a:ext cx="30162" cy="3159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4" name="Rectangle 106"/>
            <p:cNvSpPr>
              <a:spLocks noChangeArrowheads="1"/>
            </p:cNvSpPr>
            <p:nvPr/>
          </p:nvSpPr>
          <p:spPr bwMode="auto">
            <a:xfrm>
              <a:off x="-2254250" y="1708150"/>
              <a:ext cx="15875" cy="3159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5" name="Rectangle 107"/>
            <p:cNvSpPr>
              <a:spLocks noChangeArrowheads="1"/>
            </p:cNvSpPr>
            <p:nvPr/>
          </p:nvSpPr>
          <p:spPr bwMode="auto">
            <a:xfrm>
              <a:off x="-2238375" y="1708150"/>
              <a:ext cx="14287" cy="3159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6" name="Rectangle 108"/>
            <p:cNvSpPr>
              <a:spLocks noChangeArrowheads="1"/>
            </p:cNvSpPr>
            <p:nvPr/>
          </p:nvSpPr>
          <p:spPr bwMode="auto">
            <a:xfrm>
              <a:off x="-2479675" y="2024063"/>
              <a:ext cx="241300" cy="20955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7" name="Rectangle 109"/>
            <p:cNvSpPr>
              <a:spLocks noChangeArrowheads="1"/>
            </p:cNvSpPr>
            <p:nvPr/>
          </p:nvSpPr>
          <p:spPr bwMode="auto">
            <a:xfrm>
              <a:off x="-2238375" y="2024063"/>
              <a:ext cx="241300" cy="209550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8" name="Rectangle 110"/>
            <p:cNvSpPr>
              <a:spLocks noChangeArrowheads="1"/>
            </p:cNvSpPr>
            <p:nvPr/>
          </p:nvSpPr>
          <p:spPr bwMode="auto">
            <a:xfrm>
              <a:off x="-2495550" y="1692275"/>
              <a:ext cx="257175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9" name="Rectangle 111"/>
            <p:cNvSpPr>
              <a:spLocks noChangeArrowheads="1"/>
            </p:cNvSpPr>
            <p:nvPr/>
          </p:nvSpPr>
          <p:spPr bwMode="auto">
            <a:xfrm>
              <a:off x="-2238375" y="1692275"/>
              <a:ext cx="255587" cy="1587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0" name="Rectangle 112"/>
            <p:cNvSpPr>
              <a:spLocks noChangeArrowheads="1"/>
            </p:cNvSpPr>
            <p:nvPr/>
          </p:nvSpPr>
          <p:spPr bwMode="auto">
            <a:xfrm>
              <a:off x="-2238375" y="2233613"/>
              <a:ext cx="422275" cy="762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1" name="Rectangle 113"/>
            <p:cNvSpPr>
              <a:spLocks noChangeArrowheads="1"/>
            </p:cNvSpPr>
            <p:nvPr/>
          </p:nvSpPr>
          <p:spPr bwMode="auto">
            <a:xfrm>
              <a:off x="-2660650" y="2233613"/>
              <a:ext cx="422275" cy="76200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2" name="Freeform 114"/>
            <p:cNvSpPr>
              <a:spLocks/>
            </p:cNvSpPr>
            <p:nvPr/>
          </p:nvSpPr>
          <p:spPr bwMode="auto">
            <a:xfrm>
              <a:off x="-2238375" y="2068513"/>
              <a:ext cx="422275" cy="241300"/>
            </a:xfrm>
            <a:custGeom>
              <a:avLst/>
              <a:gdLst>
                <a:gd name="T0" fmla="*/ 256 w 266"/>
                <a:gd name="T1" fmla="*/ 0 h 152"/>
                <a:gd name="T2" fmla="*/ 256 w 266"/>
                <a:gd name="T3" fmla="*/ 29 h 152"/>
                <a:gd name="T4" fmla="*/ 0 w 266"/>
                <a:gd name="T5" fmla="*/ 29 h 152"/>
                <a:gd name="T6" fmla="*/ 0 w 266"/>
                <a:gd name="T7" fmla="*/ 38 h 152"/>
                <a:gd name="T8" fmla="*/ 256 w 266"/>
                <a:gd name="T9" fmla="*/ 38 h 152"/>
                <a:gd name="T10" fmla="*/ 256 w 266"/>
                <a:gd name="T11" fmla="*/ 114 h 152"/>
                <a:gd name="T12" fmla="*/ 0 w 266"/>
                <a:gd name="T13" fmla="*/ 114 h 152"/>
                <a:gd name="T14" fmla="*/ 0 w 266"/>
                <a:gd name="T15" fmla="*/ 152 h 152"/>
                <a:gd name="T16" fmla="*/ 266 w 266"/>
                <a:gd name="T17" fmla="*/ 152 h 152"/>
                <a:gd name="T18" fmla="*/ 266 w 266"/>
                <a:gd name="T19" fmla="*/ 138 h 152"/>
                <a:gd name="T20" fmla="*/ 266 w 266"/>
                <a:gd name="T21" fmla="*/ 114 h 152"/>
                <a:gd name="T22" fmla="*/ 266 w 266"/>
                <a:gd name="T23" fmla="*/ 0 h 152"/>
                <a:gd name="T24" fmla="*/ 256 w 266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52">
                  <a:moveTo>
                    <a:pt x="256" y="0"/>
                  </a:moveTo>
                  <a:lnTo>
                    <a:pt x="256" y="29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256" y="38"/>
                  </a:lnTo>
                  <a:lnTo>
                    <a:pt x="256" y="114"/>
                  </a:lnTo>
                  <a:lnTo>
                    <a:pt x="0" y="114"/>
                  </a:lnTo>
                  <a:lnTo>
                    <a:pt x="0" y="152"/>
                  </a:lnTo>
                  <a:lnTo>
                    <a:pt x="266" y="152"/>
                  </a:lnTo>
                  <a:lnTo>
                    <a:pt x="266" y="138"/>
                  </a:lnTo>
                  <a:lnTo>
                    <a:pt x="266" y="114"/>
                  </a:lnTo>
                  <a:lnTo>
                    <a:pt x="26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3" name="Freeform 115"/>
            <p:cNvSpPr>
              <a:spLocks/>
            </p:cNvSpPr>
            <p:nvPr/>
          </p:nvSpPr>
          <p:spPr bwMode="auto">
            <a:xfrm>
              <a:off x="-2660650" y="2068513"/>
              <a:ext cx="422275" cy="241300"/>
            </a:xfrm>
            <a:custGeom>
              <a:avLst/>
              <a:gdLst>
                <a:gd name="T0" fmla="*/ 9 w 266"/>
                <a:gd name="T1" fmla="*/ 114 h 152"/>
                <a:gd name="T2" fmla="*/ 9 w 266"/>
                <a:gd name="T3" fmla="*/ 38 h 152"/>
                <a:gd name="T4" fmla="*/ 266 w 266"/>
                <a:gd name="T5" fmla="*/ 38 h 152"/>
                <a:gd name="T6" fmla="*/ 266 w 266"/>
                <a:gd name="T7" fmla="*/ 29 h 152"/>
                <a:gd name="T8" fmla="*/ 9 w 266"/>
                <a:gd name="T9" fmla="*/ 29 h 152"/>
                <a:gd name="T10" fmla="*/ 9 w 266"/>
                <a:gd name="T11" fmla="*/ 0 h 152"/>
                <a:gd name="T12" fmla="*/ 0 w 266"/>
                <a:gd name="T13" fmla="*/ 0 h 152"/>
                <a:gd name="T14" fmla="*/ 0 w 266"/>
                <a:gd name="T15" fmla="*/ 114 h 152"/>
                <a:gd name="T16" fmla="*/ 0 w 266"/>
                <a:gd name="T17" fmla="*/ 138 h 152"/>
                <a:gd name="T18" fmla="*/ 0 w 266"/>
                <a:gd name="T19" fmla="*/ 152 h 152"/>
                <a:gd name="T20" fmla="*/ 266 w 266"/>
                <a:gd name="T21" fmla="*/ 152 h 152"/>
                <a:gd name="T22" fmla="*/ 266 w 266"/>
                <a:gd name="T23" fmla="*/ 114 h 152"/>
                <a:gd name="T24" fmla="*/ 9 w 266"/>
                <a:gd name="T25" fmla="*/ 1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52">
                  <a:moveTo>
                    <a:pt x="9" y="114"/>
                  </a:moveTo>
                  <a:lnTo>
                    <a:pt x="9" y="38"/>
                  </a:lnTo>
                  <a:lnTo>
                    <a:pt x="266" y="38"/>
                  </a:lnTo>
                  <a:lnTo>
                    <a:pt x="266" y="29"/>
                  </a:lnTo>
                  <a:lnTo>
                    <a:pt x="9" y="2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38"/>
                  </a:lnTo>
                  <a:lnTo>
                    <a:pt x="0" y="152"/>
                  </a:lnTo>
                  <a:lnTo>
                    <a:pt x="266" y="152"/>
                  </a:lnTo>
                  <a:lnTo>
                    <a:pt x="266" y="114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4" name="Rectangle 116"/>
            <p:cNvSpPr>
              <a:spLocks noChangeArrowheads="1"/>
            </p:cNvSpPr>
            <p:nvPr/>
          </p:nvSpPr>
          <p:spPr bwMode="auto">
            <a:xfrm>
              <a:off x="-2254250" y="2068513"/>
              <a:ext cx="15875" cy="2254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5" name="Rectangle 117"/>
            <p:cNvSpPr>
              <a:spLocks noChangeArrowheads="1"/>
            </p:cNvSpPr>
            <p:nvPr/>
          </p:nvSpPr>
          <p:spPr bwMode="auto">
            <a:xfrm>
              <a:off x="-2238375" y="2068513"/>
              <a:ext cx="14287" cy="2254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6" name="Freeform 118"/>
            <p:cNvSpPr>
              <a:spLocks/>
            </p:cNvSpPr>
            <p:nvPr/>
          </p:nvSpPr>
          <p:spPr bwMode="auto">
            <a:xfrm>
              <a:off x="-2495550" y="1482725"/>
              <a:ext cx="501650" cy="209550"/>
            </a:xfrm>
            <a:custGeom>
              <a:avLst/>
              <a:gdLst>
                <a:gd name="T0" fmla="*/ 171 w 316"/>
                <a:gd name="T1" fmla="*/ 28 h 132"/>
                <a:gd name="T2" fmla="*/ 171 w 316"/>
                <a:gd name="T3" fmla="*/ 0 h 132"/>
                <a:gd name="T4" fmla="*/ 159 w 316"/>
                <a:gd name="T5" fmla="*/ 0 h 132"/>
                <a:gd name="T6" fmla="*/ 152 w 316"/>
                <a:gd name="T7" fmla="*/ 0 h 132"/>
                <a:gd name="T8" fmla="*/ 152 w 316"/>
                <a:gd name="T9" fmla="*/ 28 h 132"/>
                <a:gd name="T10" fmla="*/ 0 w 316"/>
                <a:gd name="T11" fmla="*/ 132 h 132"/>
                <a:gd name="T12" fmla="*/ 159 w 316"/>
                <a:gd name="T13" fmla="*/ 132 h 132"/>
                <a:gd name="T14" fmla="*/ 316 w 316"/>
                <a:gd name="T15" fmla="*/ 132 h 132"/>
                <a:gd name="T16" fmla="*/ 171 w 316"/>
                <a:gd name="T17" fmla="*/ 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132">
                  <a:moveTo>
                    <a:pt x="171" y="28"/>
                  </a:moveTo>
                  <a:lnTo>
                    <a:pt x="171" y="0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28"/>
                  </a:lnTo>
                  <a:lnTo>
                    <a:pt x="0" y="132"/>
                  </a:lnTo>
                  <a:lnTo>
                    <a:pt x="159" y="132"/>
                  </a:lnTo>
                  <a:lnTo>
                    <a:pt x="316" y="132"/>
                  </a:lnTo>
                  <a:lnTo>
                    <a:pt x="171" y="28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7" name="Freeform 119"/>
            <p:cNvSpPr>
              <a:spLocks/>
            </p:cNvSpPr>
            <p:nvPr/>
          </p:nvSpPr>
          <p:spPr bwMode="auto">
            <a:xfrm>
              <a:off x="-2495550" y="1482725"/>
              <a:ext cx="257175" cy="209550"/>
            </a:xfrm>
            <a:custGeom>
              <a:avLst/>
              <a:gdLst>
                <a:gd name="T0" fmla="*/ 152 w 162"/>
                <a:gd name="T1" fmla="*/ 0 h 132"/>
                <a:gd name="T2" fmla="*/ 152 w 162"/>
                <a:gd name="T3" fmla="*/ 28 h 132"/>
                <a:gd name="T4" fmla="*/ 0 w 162"/>
                <a:gd name="T5" fmla="*/ 132 h 132"/>
                <a:gd name="T6" fmla="*/ 162 w 162"/>
                <a:gd name="T7" fmla="*/ 132 h 132"/>
                <a:gd name="T8" fmla="*/ 162 w 162"/>
                <a:gd name="T9" fmla="*/ 0 h 132"/>
                <a:gd name="T10" fmla="*/ 152 w 1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32">
                  <a:moveTo>
                    <a:pt x="152" y="0"/>
                  </a:moveTo>
                  <a:lnTo>
                    <a:pt x="152" y="28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162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8" name="Oval 120"/>
            <p:cNvSpPr>
              <a:spLocks noChangeArrowheads="1"/>
            </p:cNvSpPr>
            <p:nvPr/>
          </p:nvSpPr>
          <p:spPr bwMode="auto">
            <a:xfrm>
              <a:off x="-2268538" y="1460500"/>
              <a:ext cx="60325" cy="635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9" name="Rectangle 121"/>
            <p:cNvSpPr>
              <a:spLocks noChangeArrowheads="1"/>
            </p:cNvSpPr>
            <p:nvPr/>
          </p:nvSpPr>
          <p:spPr bwMode="auto">
            <a:xfrm>
              <a:off x="-2435225" y="1978025"/>
              <a:ext cx="196850" cy="1587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30" name="Rectangle 122"/>
            <p:cNvSpPr>
              <a:spLocks noChangeArrowheads="1"/>
            </p:cNvSpPr>
            <p:nvPr/>
          </p:nvSpPr>
          <p:spPr bwMode="auto">
            <a:xfrm>
              <a:off x="-2238375" y="1978025"/>
              <a:ext cx="195262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91" name="Freeform 190"/>
          <p:cNvSpPr/>
          <p:nvPr/>
        </p:nvSpPr>
        <p:spPr>
          <a:xfrm>
            <a:off x="0" y="3751792"/>
            <a:ext cx="9144000" cy="1391708"/>
          </a:xfrm>
          <a:custGeom>
            <a:avLst/>
            <a:gdLst>
              <a:gd name="connsiteX0" fmla="*/ 4386420 w 12192000"/>
              <a:gd name="connsiteY0" fmla="*/ 0 h 1855610"/>
              <a:gd name="connsiteX1" fmla="*/ 5117142 w 12192000"/>
              <a:gd name="connsiteY1" fmla="*/ 169805 h 1855610"/>
              <a:gd name="connsiteX2" fmla="*/ 5143533 w 12192000"/>
              <a:gd name="connsiteY2" fmla="*/ 191055 h 1855610"/>
              <a:gd name="connsiteX3" fmla="*/ 5152666 w 12192000"/>
              <a:gd name="connsiteY3" fmla="*/ 189921 h 1855610"/>
              <a:gd name="connsiteX4" fmla="*/ 5713910 w 12192000"/>
              <a:gd name="connsiteY4" fmla="*/ 199471 h 1855610"/>
              <a:gd name="connsiteX5" fmla="*/ 5891479 w 12192000"/>
              <a:gd name="connsiteY5" fmla="*/ 234488 h 1855610"/>
              <a:gd name="connsiteX6" fmla="*/ 6861766 w 12192000"/>
              <a:gd name="connsiteY6" fmla="*/ 196288 h 1855610"/>
              <a:gd name="connsiteX7" fmla="*/ 7508623 w 12192000"/>
              <a:gd name="connsiteY7" fmla="*/ 215388 h 1855610"/>
              <a:gd name="connsiteX8" fmla="*/ 7521307 w 12192000"/>
              <a:gd name="connsiteY8" fmla="*/ 215388 h 1855610"/>
              <a:gd name="connsiteX9" fmla="*/ 7632287 w 12192000"/>
              <a:gd name="connsiteY9" fmla="*/ 228122 h 1855610"/>
              <a:gd name="connsiteX10" fmla="*/ 7819369 w 12192000"/>
              <a:gd name="connsiteY10" fmla="*/ 250405 h 1855610"/>
              <a:gd name="connsiteX11" fmla="*/ 7955716 w 12192000"/>
              <a:gd name="connsiteY11" fmla="*/ 240855 h 1855610"/>
              <a:gd name="connsiteX12" fmla="*/ 8139627 w 12192000"/>
              <a:gd name="connsiteY12" fmla="*/ 231305 h 1855610"/>
              <a:gd name="connsiteX13" fmla="*/ 8795997 w 12192000"/>
              <a:gd name="connsiteY13" fmla="*/ 196288 h 1855610"/>
              <a:gd name="connsiteX14" fmla="*/ 8970395 w 12192000"/>
              <a:gd name="connsiteY14" fmla="*/ 186738 h 1855610"/>
              <a:gd name="connsiteX15" fmla="*/ 9769454 w 12192000"/>
              <a:gd name="connsiteY15" fmla="*/ 142170 h 1855610"/>
              <a:gd name="connsiteX16" fmla="*/ 10007270 w 12192000"/>
              <a:gd name="connsiteY16" fmla="*/ 161271 h 1855610"/>
              <a:gd name="connsiteX17" fmla="*/ 10153130 w 12192000"/>
              <a:gd name="connsiteY17" fmla="*/ 193105 h 1855610"/>
              <a:gd name="connsiteX18" fmla="*/ 10495584 w 12192000"/>
              <a:gd name="connsiteY18" fmla="*/ 240855 h 1855610"/>
              <a:gd name="connsiteX19" fmla="*/ 10527293 w 12192000"/>
              <a:gd name="connsiteY19" fmla="*/ 240855 h 1855610"/>
              <a:gd name="connsiteX20" fmla="*/ 11142442 w 12192000"/>
              <a:gd name="connsiteY20" fmla="*/ 237672 h 1855610"/>
              <a:gd name="connsiteX21" fmla="*/ 11757591 w 12192000"/>
              <a:gd name="connsiteY21" fmla="*/ 212205 h 1855610"/>
              <a:gd name="connsiteX22" fmla="*/ 12065165 w 12192000"/>
              <a:gd name="connsiteY22" fmla="*/ 237672 h 1855610"/>
              <a:gd name="connsiteX23" fmla="*/ 12192000 w 12192000"/>
              <a:gd name="connsiteY23" fmla="*/ 247222 h 1855610"/>
              <a:gd name="connsiteX24" fmla="*/ 12192000 w 12192000"/>
              <a:gd name="connsiteY24" fmla="*/ 1756511 h 1855610"/>
              <a:gd name="connsiteX25" fmla="*/ 12192000 w 12192000"/>
              <a:gd name="connsiteY25" fmla="*/ 1855610 h 1855610"/>
              <a:gd name="connsiteX26" fmla="*/ 0 w 12192000"/>
              <a:gd name="connsiteY26" fmla="*/ 1855610 h 1855610"/>
              <a:gd name="connsiteX27" fmla="*/ 0 w 12192000"/>
              <a:gd name="connsiteY27" fmla="*/ 1823921 h 1855610"/>
              <a:gd name="connsiteX28" fmla="*/ 0 w 12192000"/>
              <a:gd name="connsiteY28" fmla="*/ 119887 h 1855610"/>
              <a:gd name="connsiteX29" fmla="*/ 6342 w 12192000"/>
              <a:gd name="connsiteY29" fmla="*/ 119887 h 1855610"/>
              <a:gd name="connsiteX30" fmla="*/ 380505 w 12192000"/>
              <a:gd name="connsiteY30" fmla="*/ 97603 h 1855610"/>
              <a:gd name="connsiteX31" fmla="*/ 1499822 w 12192000"/>
              <a:gd name="connsiteY31" fmla="*/ 250405 h 1855610"/>
              <a:gd name="connsiteX32" fmla="*/ 3345269 w 12192000"/>
              <a:gd name="connsiteY32" fmla="*/ 161271 h 1855610"/>
              <a:gd name="connsiteX33" fmla="*/ 3586256 w 12192000"/>
              <a:gd name="connsiteY33" fmla="*/ 145354 h 1855610"/>
              <a:gd name="connsiteX34" fmla="*/ 3681772 w 12192000"/>
              <a:gd name="connsiteY34" fmla="*/ 145951 h 1855610"/>
              <a:gd name="connsiteX35" fmla="*/ 3697855 w 12192000"/>
              <a:gd name="connsiteY35" fmla="*/ 147474 h 1855610"/>
              <a:gd name="connsiteX36" fmla="*/ 3763304 w 12192000"/>
              <a:gd name="connsiteY36" fmla="*/ 112805 h 1855610"/>
              <a:gd name="connsiteX37" fmla="*/ 4386420 w 12192000"/>
              <a:gd name="connsiteY37" fmla="*/ 0 h 185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855610">
                <a:moveTo>
                  <a:pt x="4386420" y="0"/>
                </a:moveTo>
                <a:cubicBezTo>
                  <a:pt x="4690598" y="0"/>
                  <a:pt x="4958780" y="67357"/>
                  <a:pt x="5117142" y="169805"/>
                </a:cubicBezTo>
                <a:lnTo>
                  <a:pt x="5143533" y="191055"/>
                </a:lnTo>
                <a:lnTo>
                  <a:pt x="5152666" y="189921"/>
                </a:lnTo>
                <a:cubicBezTo>
                  <a:pt x="5336577" y="161271"/>
                  <a:pt x="5533171" y="167637"/>
                  <a:pt x="5713910" y="199471"/>
                </a:cubicBezTo>
                <a:cubicBezTo>
                  <a:pt x="5713910" y="199471"/>
                  <a:pt x="5713910" y="199471"/>
                  <a:pt x="5891479" y="234488"/>
                </a:cubicBezTo>
                <a:cubicBezTo>
                  <a:pt x="5891479" y="234488"/>
                  <a:pt x="6329059" y="212205"/>
                  <a:pt x="6861766" y="196288"/>
                </a:cubicBezTo>
                <a:cubicBezTo>
                  <a:pt x="7112264" y="189921"/>
                  <a:pt x="7337396" y="202655"/>
                  <a:pt x="7508623" y="215388"/>
                </a:cubicBezTo>
                <a:cubicBezTo>
                  <a:pt x="7511794" y="215388"/>
                  <a:pt x="7518136" y="215388"/>
                  <a:pt x="7521307" y="215388"/>
                </a:cubicBezTo>
                <a:cubicBezTo>
                  <a:pt x="7562528" y="218572"/>
                  <a:pt x="7600579" y="221755"/>
                  <a:pt x="7632287" y="228122"/>
                </a:cubicBezTo>
                <a:cubicBezTo>
                  <a:pt x="7749610" y="237672"/>
                  <a:pt x="7819369" y="250405"/>
                  <a:pt x="7819369" y="250405"/>
                </a:cubicBezTo>
                <a:cubicBezTo>
                  <a:pt x="7819369" y="250405"/>
                  <a:pt x="7819369" y="250405"/>
                  <a:pt x="7955716" y="240855"/>
                </a:cubicBezTo>
                <a:cubicBezTo>
                  <a:pt x="7955716" y="240855"/>
                  <a:pt x="7955716" y="240855"/>
                  <a:pt x="8139627" y="231305"/>
                </a:cubicBezTo>
                <a:cubicBezTo>
                  <a:pt x="8139627" y="231305"/>
                  <a:pt x="8139627" y="231305"/>
                  <a:pt x="8795997" y="196288"/>
                </a:cubicBezTo>
                <a:cubicBezTo>
                  <a:pt x="8795997" y="196288"/>
                  <a:pt x="8795997" y="196288"/>
                  <a:pt x="8970395" y="186738"/>
                </a:cubicBezTo>
                <a:cubicBezTo>
                  <a:pt x="8970395" y="186738"/>
                  <a:pt x="8970395" y="186738"/>
                  <a:pt x="9769454" y="142170"/>
                </a:cubicBezTo>
                <a:cubicBezTo>
                  <a:pt x="9848726" y="138987"/>
                  <a:pt x="9931169" y="145354"/>
                  <a:pt x="10007270" y="161271"/>
                </a:cubicBezTo>
                <a:cubicBezTo>
                  <a:pt x="10045320" y="170821"/>
                  <a:pt x="10096054" y="183554"/>
                  <a:pt x="10153130" y="193105"/>
                </a:cubicBezTo>
                <a:cubicBezTo>
                  <a:pt x="10251427" y="212205"/>
                  <a:pt x="10368749" y="228122"/>
                  <a:pt x="10495584" y="240855"/>
                </a:cubicBezTo>
                <a:cubicBezTo>
                  <a:pt x="10505096" y="240855"/>
                  <a:pt x="10517780" y="240855"/>
                  <a:pt x="10527293" y="240855"/>
                </a:cubicBezTo>
                <a:cubicBezTo>
                  <a:pt x="10673153" y="250405"/>
                  <a:pt x="10914139" y="247222"/>
                  <a:pt x="11142442" y="237672"/>
                </a:cubicBezTo>
                <a:cubicBezTo>
                  <a:pt x="11450016" y="228122"/>
                  <a:pt x="11735395" y="209021"/>
                  <a:pt x="11757591" y="212205"/>
                </a:cubicBezTo>
                <a:cubicBezTo>
                  <a:pt x="11776616" y="215388"/>
                  <a:pt x="11912963" y="224938"/>
                  <a:pt x="12065165" y="237672"/>
                </a:cubicBezTo>
                <a:cubicBezTo>
                  <a:pt x="12106386" y="240855"/>
                  <a:pt x="12150779" y="244039"/>
                  <a:pt x="12192000" y="247222"/>
                </a:cubicBezTo>
                <a:cubicBezTo>
                  <a:pt x="12192000" y="247222"/>
                  <a:pt x="12192000" y="247222"/>
                  <a:pt x="12192000" y="1756511"/>
                </a:cubicBezTo>
                <a:lnTo>
                  <a:pt x="12192000" y="1855610"/>
                </a:lnTo>
                <a:lnTo>
                  <a:pt x="0" y="1855610"/>
                </a:lnTo>
                <a:lnTo>
                  <a:pt x="0" y="1823921"/>
                </a:lnTo>
                <a:cubicBezTo>
                  <a:pt x="0" y="1515263"/>
                  <a:pt x="0" y="995417"/>
                  <a:pt x="0" y="119887"/>
                </a:cubicBezTo>
                <a:cubicBezTo>
                  <a:pt x="0" y="119887"/>
                  <a:pt x="0" y="119887"/>
                  <a:pt x="6342" y="119887"/>
                </a:cubicBezTo>
                <a:cubicBezTo>
                  <a:pt x="114151" y="110337"/>
                  <a:pt x="237815" y="100786"/>
                  <a:pt x="380505" y="97603"/>
                </a:cubicBezTo>
                <a:cubicBezTo>
                  <a:pt x="539048" y="91236"/>
                  <a:pt x="1322253" y="237672"/>
                  <a:pt x="1499822" y="250405"/>
                </a:cubicBezTo>
                <a:cubicBezTo>
                  <a:pt x="1645682" y="259956"/>
                  <a:pt x="2806221" y="193105"/>
                  <a:pt x="3345269" y="161271"/>
                </a:cubicBezTo>
                <a:cubicBezTo>
                  <a:pt x="3459421" y="154904"/>
                  <a:pt x="3545034" y="148537"/>
                  <a:pt x="3586256" y="145354"/>
                </a:cubicBezTo>
                <a:cubicBezTo>
                  <a:pt x="3617172" y="143763"/>
                  <a:pt x="3649029" y="144111"/>
                  <a:pt x="3681772" y="145951"/>
                </a:cubicBezTo>
                <a:lnTo>
                  <a:pt x="3697855" y="147474"/>
                </a:lnTo>
                <a:lnTo>
                  <a:pt x="3763304" y="112805"/>
                </a:lnTo>
                <a:cubicBezTo>
                  <a:pt x="3922773" y="43109"/>
                  <a:pt x="4143078" y="0"/>
                  <a:pt x="43864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0670" y="3276208"/>
            <a:ext cx="5532120" cy="2956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643" y="2752581"/>
            <a:ext cx="5592015" cy="577081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FFFFFF"/>
                </a:solidFill>
                <a:latin typeface="Roboto"/>
              </a:rPr>
              <a:t>ETHICAL DECISION MAKING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GUIDE THE WAY</a:t>
            </a:r>
          </a:p>
        </p:txBody>
      </p:sp>
      <p:sp>
        <p:nvSpPr>
          <p:cNvPr id="208" name="Freeform 207"/>
          <p:cNvSpPr/>
          <p:nvPr/>
        </p:nvSpPr>
        <p:spPr>
          <a:xfrm>
            <a:off x="0" y="4758868"/>
            <a:ext cx="9144000" cy="384632"/>
          </a:xfrm>
          <a:custGeom>
            <a:avLst/>
            <a:gdLst>
              <a:gd name="connsiteX0" fmla="*/ 5995325 w 12192000"/>
              <a:gd name="connsiteY0" fmla="*/ 409 h 512842"/>
              <a:gd name="connsiteX1" fmla="*/ 6119782 w 12192000"/>
              <a:gd name="connsiteY1" fmla="*/ 11564 h 512842"/>
              <a:gd name="connsiteX2" fmla="*/ 6620779 w 12192000"/>
              <a:gd name="connsiteY2" fmla="*/ 216464 h 512842"/>
              <a:gd name="connsiteX3" fmla="*/ 7058360 w 12192000"/>
              <a:gd name="connsiteY3" fmla="*/ 328518 h 512842"/>
              <a:gd name="connsiteX4" fmla="*/ 7537161 w 12192000"/>
              <a:gd name="connsiteY4" fmla="*/ 248479 h 512842"/>
              <a:gd name="connsiteX5" fmla="*/ 8244266 w 12192000"/>
              <a:gd name="connsiteY5" fmla="*/ 318914 h 512842"/>
              <a:gd name="connsiteX6" fmla="*/ 9870922 w 12192000"/>
              <a:gd name="connsiteY6" fmla="*/ 216464 h 512842"/>
              <a:gd name="connsiteX7" fmla="*/ 10527293 w 12192000"/>
              <a:gd name="connsiteY7" fmla="*/ 117216 h 512842"/>
              <a:gd name="connsiteX8" fmla="*/ 10971215 w 12192000"/>
              <a:gd name="connsiteY8" fmla="*/ 75595 h 512842"/>
              <a:gd name="connsiteX9" fmla="*/ 12017602 w 12192000"/>
              <a:gd name="connsiteY9" fmla="*/ 139627 h 512842"/>
              <a:gd name="connsiteX10" fmla="*/ 12192000 w 12192000"/>
              <a:gd name="connsiteY10" fmla="*/ 181247 h 512842"/>
              <a:gd name="connsiteX11" fmla="*/ 12192000 w 12192000"/>
              <a:gd name="connsiteY11" fmla="*/ 512250 h 512842"/>
              <a:gd name="connsiteX12" fmla="*/ 12192000 w 12192000"/>
              <a:gd name="connsiteY12" fmla="*/ 512842 h 512842"/>
              <a:gd name="connsiteX13" fmla="*/ 0 w 12192000"/>
              <a:gd name="connsiteY13" fmla="*/ 512842 h 512842"/>
              <a:gd name="connsiteX14" fmla="*/ 0 w 12192000"/>
              <a:gd name="connsiteY14" fmla="*/ 460352 h 512842"/>
              <a:gd name="connsiteX15" fmla="*/ 0 w 12192000"/>
              <a:gd name="connsiteY15" fmla="*/ 216464 h 512842"/>
              <a:gd name="connsiteX16" fmla="*/ 0 w 12192000"/>
              <a:gd name="connsiteY16" fmla="*/ 190851 h 512842"/>
              <a:gd name="connsiteX17" fmla="*/ 875160 w 12192000"/>
              <a:gd name="connsiteY17" fmla="*/ 59588 h 512842"/>
              <a:gd name="connsiteX18" fmla="*/ 1721783 w 12192000"/>
              <a:gd name="connsiteY18" fmla="*/ 216464 h 512842"/>
              <a:gd name="connsiteX19" fmla="*/ 2292540 w 12192000"/>
              <a:gd name="connsiteY19" fmla="*/ 290100 h 512842"/>
              <a:gd name="connsiteX20" fmla="*/ 2638165 w 12192000"/>
              <a:gd name="connsiteY20" fmla="*/ 286898 h 512842"/>
              <a:gd name="connsiteX21" fmla="*/ 3037695 w 12192000"/>
              <a:gd name="connsiteY21" fmla="*/ 290100 h 512842"/>
              <a:gd name="connsiteX22" fmla="*/ 3732116 w 12192000"/>
              <a:gd name="connsiteY22" fmla="*/ 379743 h 512842"/>
              <a:gd name="connsiteX23" fmla="*/ 3782850 w 12192000"/>
              <a:gd name="connsiteY23" fmla="*/ 389348 h 512842"/>
              <a:gd name="connsiteX24" fmla="*/ 4128475 w 12192000"/>
              <a:gd name="connsiteY24" fmla="*/ 437371 h 512842"/>
              <a:gd name="connsiteX25" fmla="*/ 4141158 w 12192000"/>
              <a:gd name="connsiteY25" fmla="*/ 437371 h 512842"/>
              <a:gd name="connsiteX26" fmla="*/ 4179208 w 12192000"/>
              <a:gd name="connsiteY26" fmla="*/ 440573 h 512842"/>
              <a:gd name="connsiteX27" fmla="*/ 5190717 w 12192000"/>
              <a:gd name="connsiteY27" fmla="*/ 216464 h 512842"/>
              <a:gd name="connsiteX28" fmla="*/ 5995325 w 12192000"/>
              <a:gd name="connsiteY28" fmla="*/ 409 h 51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512842">
                <a:moveTo>
                  <a:pt x="5995325" y="409"/>
                </a:moveTo>
                <a:cubicBezTo>
                  <a:pt x="6035952" y="1559"/>
                  <a:pt x="6077372" y="5161"/>
                  <a:pt x="6119782" y="11564"/>
                </a:cubicBezTo>
                <a:cubicBezTo>
                  <a:pt x="6344914" y="46781"/>
                  <a:pt x="6478090" y="139627"/>
                  <a:pt x="6620779" y="216464"/>
                </a:cubicBezTo>
                <a:cubicBezTo>
                  <a:pt x="6741273" y="283697"/>
                  <a:pt x="6868107" y="334922"/>
                  <a:pt x="7058360" y="328518"/>
                </a:cubicBezTo>
                <a:cubicBezTo>
                  <a:pt x="7242270" y="322115"/>
                  <a:pt x="7286662" y="267689"/>
                  <a:pt x="7537161" y="248479"/>
                </a:cubicBezTo>
                <a:cubicBezTo>
                  <a:pt x="7876444" y="226069"/>
                  <a:pt x="8145969" y="296503"/>
                  <a:pt x="8244266" y="318914"/>
                </a:cubicBezTo>
                <a:cubicBezTo>
                  <a:pt x="8694529" y="421364"/>
                  <a:pt x="9258944" y="318914"/>
                  <a:pt x="9870922" y="216464"/>
                </a:cubicBezTo>
                <a:cubicBezTo>
                  <a:pt x="10086541" y="181247"/>
                  <a:pt x="10305332" y="146030"/>
                  <a:pt x="10527293" y="117216"/>
                </a:cubicBezTo>
                <a:cubicBezTo>
                  <a:pt x="10676324" y="98006"/>
                  <a:pt x="10822184" y="85200"/>
                  <a:pt x="10971215" y="75595"/>
                </a:cubicBezTo>
                <a:cubicBezTo>
                  <a:pt x="11320010" y="53184"/>
                  <a:pt x="11671977" y="65991"/>
                  <a:pt x="12017602" y="139627"/>
                </a:cubicBezTo>
                <a:cubicBezTo>
                  <a:pt x="12061994" y="149231"/>
                  <a:pt x="12119070" y="162037"/>
                  <a:pt x="12192000" y="181247"/>
                </a:cubicBezTo>
                <a:cubicBezTo>
                  <a:pt x="12192000" y="315112"/>
                  <a:pt x="12192000" y="423877"/>
                  <a:pt x="12192000" y="512250"/>
                </a:cubicBezTo>
                <a:lnTo>
                  <a:pt x="12192000" y="512842"/>
                </a:lnTo>
                <a:lnTo>
                  <a:pt x="0" y="512842"/>
                </a:lnTo>
                <a:lnTo>
                  <a:pt x="0" y="460352"/>
                </a:lnTo>
                <a:cubicBezTo>
                  <a:pt x="0" y="216464"/>
                  <a:pt x="0" y="216464"/>
                  <a:pt x="0" y="216464"/>
                </a:cubicBezTo>
                <a:cubicBezTo>
                  <a:pt x="0" y="190851"/>
                  <a:pt x="0" y="190851"/>
                  <a:pt x="0" y="190851"/>
                </a:cubicBezTo>
                <a:cubicBezTo>
                  <a:pt x="367821" y="75595"/>
                  <a:pt x="662712" y="53184"/>
                  <a:pt x="875160" y="59588"/>
                </a:cubicBezTo>
                <a:cubicBezTo>
                  <a:pt x="1220785" y="72394"/>
                  <a:pt x="1414209" y="152433"/>
                  <a:pt x="1721783" y="216464"/>
                </a:cubicBezTo>
                <a:cubicBezTo>
                  <a:pt x="1873985" y="248479"/>
                  <a:pt x="2054725" y="277293"/>
                  <a:pt x="2292540" y="290100"/>
                </a:cubicBezTo>
                <a:cubicBezTo>
                  <a:pt x="2457425" y="296503"/>
                  <a:pt x="2546210" y="293301"/>
                  <a:pt x="2638165" y="286898"/>
                </a:cubicBezTo>
                <a:cubicBezTo>
                  <a:pt x="2733291" y="283697"/>
                  <a:pt x="2834759" y="277293"/>
                  <a:pt x="3037695" y="290100"/>
                </a:cubicBezTo>
                <a:cubicBezTo>
                  <a:pt x="3389662" y="306108"/>
                  <a:pt x="3573572" y="344526"/>
                  <a:pt x="3732116" y="379743"/>
                </a:cubicBezTo>
                <a:cubicBezTo>
                  <a:pt x="3751141" y="382945"/>
                  <a:pt x="3766995" y="386146"/>
                  <a:pt x="3782850" y="389348"/>
                </a:cubicBezTo>
                <a:cubicBezTo>
                  <a:pt x="3890659" y="411759"/>
                  <a:pt x="3988956" y="430968"/>
                  <a:pt x="4128475" y="437371"/>
                </a:cubicBezTo>
                <a:cubicBezTo>
                  <a:pt x="4131645" y="437371"/>
                  <a:pt x="4137987" y="437371"/>
                  <a:pt x="4141158" y="437371"/>
                </a:cubicBezTo>
                <a:cubicBezTo>
                  <a:pt x="4153841" y="440573"/>
                  <a:pt x="4166525" y="440573"/>
                  <a:pt x="4179208" y="440573"/>
                </a:cubicBezTo>
                <a:cubicBezTo>
                  <a:pt x="4597764" y="450178"/>
                  <a:pt x="4908509" y="334922"/>
                  <a:pt x="5190717" y="216464"/>
                </a:cubicBezTo>
                <a:cubicBezTo>
                  <a:pt x="5465394" y="104410"/>
                  <a:pt x="5710938" y="-7645"/>
                  <a:pt x="5995325" y="4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0"/>
                            </p:stCondLst>
                            <p:childTnLst>
                              <p:par>
                                <p:cTn id="74" presetID="10" presetClass="entr" presetSubtype="0" fill="hold" grpId="0" nodeType="after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0" grpId="0" animBg="1"/>
      <p:bldP spid="11" grpId="0" animBg="1"/>
      <p:bldP spid="26" grpId="0" animBg="1"/>
      <p:bldP spid="30" grpId="0" animBg="1"/>
      <p:bldP spid="157" grpId="0" animBg="1"/>
      <p:bldP spid="191" grpId="0" animBg="1"/>
      <p:bldP spid="7" grpId="0"/>
      <p:bldP spid="4" grpId="0"/>
      <p:bldP spid="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>
            <a:extLst>
              <a:ext uri="{FF2B5EF4-FFF2-40B4-BE49-F238E27FC236}">
                <a16:creationId xmlns:a16="http://schemas.microsoft.com/office/drawing/2014/main" id="{0FE208C6-9F7A-428C-A626-727B6332E8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3017" y="2395537"/>
            <a:ext cx="2489279" cy="24931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46" name="Trapezoid 145">
            <a:extLst>
              <a:ext uri="{FF2B5EF4-FFF2-40B4-BE49-F238E27FC236}">
                <a16:creationId xmlns:a16="http://schemas.microsoft.com/office/drawing/2014/main" id="{FCB1EF04-AEFD-45F1-B61E-A2E892064141}"/>
              </a:ext>
            </a:extLst>
          </p:cNvPr>
          <p:cNvSpPr/>
          <p:nvPr/>
        </p:nvSpPr>
        <p:spPr>
          <a:xfrm rot="16200000" flipH="1">
            <a:off x="4614475" y="-1707609"/>
            <a:ext cx="2592911" cy="6420896"/>
          </a:xfrm>
          <a:prstGeom prst="trapezoid">
            <a:avLst>
              <a:gd name="adj" fmla="val 41534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7B0C5-5BFC-4F79-93D8-665D07A0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662"/>
            <a:ext cx="7886700" cy="58169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Forecast / Objective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Lighthouse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0D3609-79FB-45FA-9FA1-1A34E35F8B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9409" y="3064668"/>
            <a:ext cx="5710238" cy="14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58F8E87-8E42-4D1D-BC80-38D9F586CE0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-1" y="3403228"/>
            <a:ext cx="9144001" cy="1302122"/>
          </a:xfrm>
          <a:custGeom>
            <a:avLst/>
            <a:gdLst>
              <a:gd name="T0" fmla="*/ 2428 w 2504"/>
              <a:gd name="T1" fmla="*/ 270 h 356"/>
              <a:gd name="T2" fmla="*/ 2384 w 2504"/>
              <a:gd name="T3" fmla="*/ 255 h 356"/>
              <a:gd name="T4" fmla="*/ 2336 w 2504"/>
              <a:gd name="T5" fmla="*/ 211 h 356"/>
              <a:gd name="T6" fmla="*/ 2303 w 2504"/>
              <a:gd name="T7" fmla="*/ 140 h 356"/>
              <a:gd name="T8" fmla="*/ 2264 w 2504"/>
              <a:gd name="T9" fmla="*/ 107 h 356"/>
              <a:gd name="T10" fmla="*/ 2205 w 2504"/>
              <a:gd name="T11" fmla="*/ 126 h 356"/>
              <a:gd name="T12" fmla="*/ 2148 w 2504"/>
              <a:gd name="T13" fmla="*/ 137 h 356"/>
              <a:gd name="T14" fmla="*/ 2073 w 2504"/>
              <a:gd name="T15" fmla="*/ 151 h 356"/>
              <a:gd name="T16" fmla="*/ 2041 w 2504"/>
              <a:gd name="T17" fmla="*/ 230 h 356"/>
              <a:gd name="T18" fmla="*/ 2025 w 2504"/>
              <a:gd name="T19" fmla="*/ 214 h 356"/>
              <a:gd name="T20" fmla="*/ 1992 w 2504"/>
              <a:gd name="T21" fmla="*/ 142 h 356"/>
              <a:gd name="T22" fmla="*/ 1954 w 2504"/>
              <a:gd name="T23" fmla="*/ 109 h 356"/>
              <a:gd name="T24" fmla="*/ 1894 w 2504"/>
              <a:gd name="T25" fmla="*/ 128 h 356"/>
              <a:gd name="T26" fmla="*/ 1837 w 2504"/>
              <a:gd name="T27" fmla="*/ 139 h 356"/>
              <a:gd name="T28" fmla="*/ 1763 w 2504"/>
              <a:gd name="T29" fmla="*/ 154 h 356"/>
              <a:gd name="T30" fmla="*/ 1730 w 2504"/>
              <a:gd name="T31" fmla="*/ 233 h 356"/>
              <a:gd name="T32" fmla="*/ 1689 w 2504"/>
              <a:gd name="T33" fmla="*/ 229 h 356"/>
              <a:gd name="T34" fmla="*/ 1612 w 2504"/>
              <a:gd name="T35" fmla="*/ 172 h 356"/>
              <a:gd name="T36" fmla="*/ 1630 w 2504"/>
              <a:gd name="T37" fmla="*/ 103 h 356"/>
              <a:gd name="T38" fmla="*/ 1568 w 2504"/>
              <a:gd name="T39" fmla="*/ 20 h 356"/>
              <a:gd name="T40" fmla="*/ 1499 w 2504"/>
              <a:gd name="T41" fmla="*/ 43 h 356"/>
              <a:gd name="T42" fmla="*/ 1461 w 2504"/>
              <a:gd name="T43" fmla="*/ 103 h 356"/>
              <a:gd name="T44" fmla="*/ 1453 w 2504"/>
              <a:gd name="T45" fmla="*/ 136 h 356"/>
              <a:gd name="T46" fmla="*/ 1420 w 2504"/>
              <a:gd name="T47" fmla="*/ 154 h 356"/>
              <a:gd name="T48" fmla="*/ 1316 w 2504"/>
              <a:gd name="T49" fmla="*/ 128 h 356"/>
              <a:gd name="T50" fmla="*/ 1276 w 2504"/>
              <a:gd name="T51" fmla="*/ 164 h 356"/>
              <a:gd name="T52" fmla="*/ 1254 w 2504"/>
              <a:gd name="T53" fmla="*/ 88 h 356"/>
              <a:gd name="T54" fmla="*/ 1144 w 2504"/>
              <a:gd name="T55" fmla="*/ 74 h 356"/>
              <a:gd name="T56" fmla="*/ 1115 w 2504"/>
              <a:gd name="T57" fmla="*/ 128 h 356"/>
              <a:gd name="T58" fmla="*/ 1043 w 2504"/>
              <a:gd name="T59" fmla="*/ 159 h 356"/>
              <a:gd name="T60" fmla="*/ 1001 w 2504"/>
              <a:gd name="T61" fmla="*/ 233 h 356"/>
              <a:gd name="T62" fmla="*/ 978 w 2504"/>
              <a:gd name="T63" fmla="*/ 240 h 356"/>
              <a:gd name="T64" fmla="*/ 950 w 2504"/>
              <a:gd name="T65" fmla="*/ 160 h 356"/>
              <a:gd name="T66" fmla="*/ 917 w 2504"/>
              <a:gd name="T67" fmla="*/ 116 h 356"/>
              <a:gd name="T68" fmla="*/ 848 w 2504"/>
              <a:gd name="T69" fmla="*/ 116 h 356"/>
              <a:gd name="T70" fmla="*/ 817 w 2504"/>
              <a:gd name="T71" fmla="*/ 152 h 356"/>
              <a:gd name="T72" fmla="*/ 732 w 2504"/>
              <a:gd name="T73" fmla="*/ 161 h 356"/>
              <a:gd name="T74" fmla="*/ 690 w 2504"/>
              <a:gd name="T75" fmla="*/ 235 h 356"/>
              <a:gd name="T76" fmla="*/ 646 w 2504"/>
              <a:gd name="T77" fmla="*/ 250 h 356"/>
              <a:gd name="T78" fmla="*/ 572 w 2504"/>
              <a:gd name="T79" fmla="*/ 182 h 356"/>
              <a:gd name="T80" fmla="*/ 605 w 2504"/>
              <a:gd name="T81" fmla="*/ 137 h 356"/>
              <a:gd name="T82" fmla="*/ 561 w 2504"/>
              <a:gd name="T83" fmla="*/ 54 h 356"/>
              <a:gd name="T84" fmla="*/ 458 w 2504"/>
              <a:gd name="T85" fmla="*/ 39 h 356"/>
              <a:gd name="T86" fmla="*/ 424 w 2504"/>
              <a:gd name="T87" fmla="*/ 102 h 356"/>
              <a:gd name="T88" fmla="*/ 419 w 2504"/>
              <a:gd name="T89" fmla="*/ 143 h 356"/>
              <a:gd name="T90" fmla="*/ 375 w 2504"/>
              <a:gd name="T91" fmla="*/ 179 h 356"/>
              <a:gd name="T92" fmla="*/ 309 w 2504"/>
              <a:gd name="T93" fmla="*/ 102 h 356"/>
              <a:gd name="T94" fmla="*/ 246 w 2504"/>
              <a:gd name="T95" fmla="*/ 173 h 356"/>
              <a:gd name="T96" fmla="*/ 206 w 2504"/>
              <a:gd name="T97" fmla="*/ 116 h 356"/>
              <a:gd name="T98" fmla="*/ 137 w 2504"/>
              <a:gd name="T99" fmla="*/ 47 h 356"/>
              <a:gd name="T100" fmla="*/ 69 w 2504"/>
              <a:gd name="T101" fmla="*/ 116 h 356"/>
              <a:gd name="T102" fmla="*/ 34 w 2504"/>
              <a:gd name="T103" fmla="*/ 211 h 356"/>
              <a:gd name="T104" fmla="*/ 17 w 2504"/>
              <a:gd name="T105" fmla="*/ 295 h 356"/>
              <a:gd name="T106" fmla="*/ 50 w 2504"/>
              <a:gd name="T107" fmla="*/ 356 h 356"/>
              <a:gd name="T108" fmla="*/ 1273 w 2504"/>
              <a:gd name="T109" fmla="*/ 350 h 356"/>
              <a:gd name="T110" fmla="*/ 2320 w 2504"/>
              <a:gd name="T111" fmla="*/ 338 h 356"/>
              <a:gd name="T112" fmla="*/ 2463 w 2504"/>
              <a:gd name="T113" fmla="*/ 325 h 356"/>
              <a:gd name="T114" fmla="*/ 215 w 2504"/>
              <a:gd name="T115" fmla="*/ 261 h 356"/>
              <a:gd name="T116" fmla="*/ 594 w 2504"/>
              <a:gd name="T117" fmla="*/ 261 h 356"/>
              <a:gd name="T118" fmla="*/ 1634 w 2504"/>
              <a:gd name="T119" fmla="*/ 25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04" h="356">
                <a:moveTo>
                  <a:pt x="2483" y="300"/>
                </a:moveTo>
                <a:cubicBezTo>
                  <a:pt x="2478" y="300"/>
                  <a:pt x="2472" y="302"/>
                  <a:pt x="2469" y="306"/>
                </a:cubicBezTo>
                <a:cubicBezTo>
                  <a:pt x="2467" y="297"/>
                  <a:pt x="2459" y="290"/>
                  <a:pt x="2449" y="290"/>
                </a:cubicBezTo>
                <a:cubicBezTo>
                  <a:pt x="2449" y="279"/>
                  <a:pt x="2440" y="270"/>
                  <a:pt x="2428" y="270"/>
                </a:cubicBezTo>
                <a:cubicBezTo>
                  <a:pt x="2425" y="270"/>
                  <a:pt x="2422" y="270"/>
                  <a:pt x="2419" y="272"/>
                </a:cubicBezTo>
                <a:cubicBezTo>
                  <a:pt x="2419" y="271"/>
                  <a:pt x="2419" y="270"/>
                  <a:pt x="2419" y="270"/>
                </a:cubicBezTo>
                <a:cubicBezTo>
                  <a:pt x="2419" y="258"/>
                  <a:pt x="2410" y="249"/>
                  <a:pt x="2399" y="249"/>
                </a:cubicBezTo>
                <a:cubicBezTo>
                  <a:pt x="2393" y="249"/>
                  <a:pt x="2388" y="252"/>
                  <a:pt x="2384" y="255"/>
                </a:cubicBezTo>
                <a:cubicBezTo>
                  <a:pt x="2384" y="245"/>
                  <a:pt x="2375" y="236"/>
                  <a:pt x="2364" y="236"/>
                </a:cubicBezTo>
                <a:cubicBezTo>
                  <a:pt x="2360" y="236"/>
                  <a:pt x="2356" y="237"/>
                  <a:pt x="2353" y="239"/>
                </a:cubicBezTo>
                <a:cubicBezTo>
                  <a:pt x="2352" y="229"/>
                  <a:pt x="2344" y="222"/>
                  <a:pt x="2334" y="221"/>
                </a:cubicBezTo>
                <a:cubicBezTo>
                  <a:pt x="2335" y="218"/>
                  <a:pt x="2336" y="215"/>
                  <a:pt x="2336" y="211"/>
                </a:cubicBezTo>
                <a:cubicBezTo>
                  <a:pt x="2336" y="197"/>
                  <a:pt x="2327" y="186"/>
                  <a:pt x="2315" y="181"/>
                </a:cubicBezTo>
                <a:cubicBezTo>
                  <a:pt x="2315" y="180"/>
                  <a:pt x="2315" y="179"/>
                  <a:pt x="2315" y="178"/>
                </a:cubicBezTo>
                <a:cubicBezTo>
                  <a:pt x="2315" y="167"/>
                  <a:pt x="2310" y="157"/>
                  <a:pt x="2301" y="151"/>
                </a:cubicBezTo>
                <a:cubicBezTo>
                  <a:pt x="2302" y="148"/>
                  <a:pt x="2303" y="144"/>
                  <a:pt x="2303" y="140"/>
                </a:cubicBezTo>
                <a:cubicBezTo>
                  <a:pt x="2303" y="122"/>
                  <a:pt x="2288" y="107"/>
                  <a:pt x="2270" y="107"/>
                </a:cubicBezTo>
                <a:cubicBezTo>
                  <a:pt x="2270" y="107"/>
                  <a:pt x="2269" y="107"/>
                  <a:pt x="2269" y="107"/>
                </a:cubicBezTo>
                <a:cubicBezTo>
                  <a:pt x="2268" y="107"/>
                  <a:pt x="2268" y="107"/>
                  <a:pt x="2267" y="107"/>
                </a:cubicBezTo>
                <a:cubicBezTo>
                  <a:pt x="2266" y="107"/>
                  <a:pt x="2265" y="107"/>
                  <a:pt x="2264" y="107"/>
                </a:cubicBezTo>
                <a:cubicBezTo>
                  <a:pt x="2264" y="107"/>
                  <a:pt x="2264" y="107"/>
                  <a:pt x="2264" y="107"/>
                </a:cubicBezTo>
                <a:cubicBezTo>
                  <a:pt x="2264" y="89"/>
                  <a:pt x="2250" y="74"/>
                  <a:pt x="2232" y="74"/>
                </a:cubicBezTo>
                <a:cubicBezTo>
                  <a:pt x="2214" y="74"/>
                  <a:pt x="2199" y="89"/>
                  <a:pt x="2199" y="107"/>
                </a:cubicBezTo>
                <a:cubicBezTo>
                  <a:pt x="2199" y="114"/>
                  <a:pt x="2201" y="120"/>
                  <a:pt x="2205" y="126"/>
                </a:cubicBezTo>
                <a:cubicBezTo>
                  <a:pt x="2204" y="126"/>
                  <a:pt x="2203" y="126"/>
                  <a:pt x="2202" y="126"/>
                </a:cubicBezTo>
                <a:cubicBezTo>
                  <a:pt x="2189" y="126"/>
                  <a:pt x="2178" y="133"/>
                  <a:pt x="2173" y="143"/>
                </a:cubicBezTo>
                <a:cubicBezTo>
                  <a:pt x="2171" y="143"/>
                  <a:pt x="2169" y="144"/>
                  <a:pt x="2168" y="144"/>
                </a:cubicBezTo>
                <a:cubicBezTo>
                  <a:pt x="2162" y="139"/>
                  <a:pt x="2155" y="137"/>
                  <a:pt x="2148" y="137"/>
                </a:cubicBezTo>
                <a:cubicBezTo>
                  <a:pt x="2146" y="137"/>
                  <a:pt x="2144" y="137"/>
                  <a:pt x="2142" y="137"/>
                </a:cubicBezTo>
                <a:cubicBezTo>
                  <a:pt x="2136" y="129"/>
                  <a:pt x="2126" y="123"/>
                  <a:pt x="2115" y="123"/>
                </a:cubicBezTo>
                <a:cubicBezTo>
                  <a:pt x="2098" y="123"/>
                  <a:pt x="2084" y="136"/>
                  <a:pt x="2082" y="153"/>
                </a:cubicBezTo>
                <a:cubicBezTo>
                  <a:pt x="2080" y="152"/>
                  <a:pt x="2077" y="151"/>
                  <a:pt x="2073" y="151"/>
                </a:cubicBezTo>
                <a:cubicBezTo>
                  <a:pt x="2055" y="151"/>
                  <a:pt x="2041" y="166"/>
                  <a:pt x="2041" y="184"/>
                </a:cubicBezTo>
                <a:cubicBezTo>
                  <a:pt x="2041" y="192"/>
                  <a:pt x="2044" y="200"/>
                  <a:pt x="2048" y="205"/>
                </a:cubicBezTo>
                <a:cubicBezTo>
                  <a:pt x="2044" y="211"/>
                  <a:pt x="2041" y="218"/>
                  <a:pt x="2041" y="226"/>
                </a:cubicBezTo>
                <a:cubicBezTo>
                  <a:pt x="2041" y="228"/>
                  <a:pt x="2041" y="229"/>
                  <a:pt x="2041" y="230"/>
                </a:cubicBezTo>
                <a:cubicBezTo>
                  <a:pt x="2040" y="230"/>
                  <a:pt x="2039" y="230"/>
                  <a:pt x="2038" y="230"/>
                </a:cubicBezTo>
                <a:cubicBezTo>
                  <a:pt x="2031" y="230"/>
                  <a:pt x="2025" y="232"/>
                  <a:pt x="2019" y="236"/>
                </a:cubicBezTo>
                <a:cubicBezTo>
                  <a:pt x="2019" y="235"/>
                  <a:pt x="2018" y="235"/>
                  <a:pt x="2018" y="234"/>
                </a:cubicBezTo>
                <a:cubicBezTo>
                  <a:pt x="2022" y="228"/>
                  <a:pt x="2025" y="221"/>
                  <a:pt x="2025" y="214"/>
                </a:cubicBezTo>
                <a:cubicBezTo>
                  <a:pt x="2025" y="200"/>
                  <a:pt x="2017" y="188"/>
                  <a:pt x="2005" y="183"/>
                </a:cubicBezTo>
                <a:cubicBezTo>
                  <a:pt x="2005" y="182"/>
                  <a:pt x="2005" y="182"/>
                  <a:pt x="2005" y="181"/>
                </a:cubicBezTo>
                <a:cubicBezTo>
                  <a:pt x="2005" y="169"/>
                  <a:pt x="1999" y="160"/>
                  <a:pt x="1990" y="154"/>
                </a:cubicBezTo>
                <a:cubicBezTo>
                  <a:pt x="1992" y="150"/>
                  <a:pt x="1992" y="146"/>
                  <a:pt x="1992" y="142"/>
                </a:cubicBezTo>
                <a:cubicBezTo>
                  <a:pt x="1992" y="124"/>
                  <a:pt x="1978" y="109"/>
                  <a:pt x="1960" y="109"/>
                </a:cubicBezTo>
                <a:cubicBezTo>
                  <a:pt x="1959" y="109"/>
                  <a:pt x="1959" y="109"/>
                  <a:pt x="1958" y="109"/>
                </a:cubicBezTo>
                <a:cubicBezTo>
                  <a:pt x="1957" y="109"/>
                  <a:pt x="1957" y="109"/>
                  <a:pt x="1956" y="109"/>
                </a:cubicBezTo>
                <a:cubicBezTo>
                  <a:pt x="1955" y="109"/>
                  <a:pt x="1955" y="109"/>
                  <a:pt x="1954" y="109"/>
                </a:cubicBezTo>
                <a:cubicBezTo>
                  <a:pt x="1954" y="109"/>
                  <a:pt x="1954" y="109"/>
                  <a:pt x="1954" y="109"/>
                </a:cubicBezTo>
                <a:cubicBezTo>
                  <a:pt x="1954" y="91"/>
                  <a:pt x="1939" y="77"/>
                  <a:pt x="1921" y="77"/>
                </a:cubicBezTo>
                <a:cubicBezTo>
                  <a:pt x="1903" y="77"/>
                  <a:pt x="1888" y="91"/>
                  <a:pt x="1888" y="109"/>
                </a:cubicBezTo>
                <a:cubicBezTo>
                  <a:pt x="1888" y="116"/>
                  <a:pt x="1890" y="123"/>
                  <a:pt x="1894" y="128"/>
                </a:cubicBezTo>
                <a:cubicBezTo>
                  <a:pt x="1893" y="128"/>
                  <a:pt x="1892" y="128"/>
                  <a:pt x="1891" y="128"/>
                </a:cubicBezTo>
                <a:cubicBezTo>
                  <a:pt x="1878" y="128"/>
                  <a:pt x="1867" y="135"/>
                  <a:pt x="1862" y="146"/>
                </a:cubicBezTo>
                <a:cubicBezTo>
                  <a:pt x="1860" y="146"/>
                  <a:pt x="1859" y="146"/>
                  <a:pt x="1857" y="146"/>
                </a:cubicBezTo>
                <a:cubicBezTo>
                  <a:pt x="1852" y="142"/>
                  <a:pt x="1845" y="139"/>
                  <a:pt x="1837" y="139"/>
                </a:cubicBezTo>
                <a:cubicBezTo>
                  <a:pt x="1835" y="139"/>
                  <a:pt x="1833" y="139"/>
                  <a:pt x="1831" y="140"/>
                </a:cubicBezTo>
                <a:cubicBezTo>
                  <a:pt x="1825" y="131"/>
                  <a:pt x="1815" y="126"/>
                  <a:pt x="1804" y="126"/>
                </a:cubicBezTo>
                <a:cubicBezTo>
                  <a:pt x="1787" y="126"/>
                  <a:pt x="1773" y="139"/>
                  <a:pt x="1772" y="155"/>
                </a:cubicBezTo>
                <a:cubicBezTo>
                  <a:pt x="1769" y="154"/>
                  <a:pt x="1766" y="154"/>
                  <a:pt x="1763" y="154"/>
                </a:cubicBezTo>
                <a:cubicBezTo>
                  <a:pt x="1745" y="154"/>
                  <a:pt x="1730" y="168"/>
                  <a:pt x="1730" y="187"/>
                </a:cubicBezTo>
                <a:cubicBezTo>
                  <a:pt x="1730" y="195"/>
                  <a:pt x="1733" y="202"/>
                  <a:pt x="1738" y="208"/>
                </a:cubicBezTo>
                <a:cubicBezTo>
                  <a:pt x="1733" y="213"/>
                  <a:pt x="1730" y="221"/>
                  <a:pt x="1730" y="229"/>
                </a:cubicBezTo>
                <a:cubicBezTo>
                  <a:pt x="1730" y="230"/>
                  <a:pt x="1730" y="231"/>
                  <a:pt x="1730" y="233"/>
                </a:cubicBezTo>
                <a:cubicBezTo>
                  <a:pt x="1729" y="232"/>
                  <a:pt x="1728" y="232"/>
                  <a:pt x="1728" y="232"/>
                </a:cubicBezTo>
                <a:cubicBezTo>
                  <a:pt x="1713" y="232"/>
                  <a:pt x="1701" y="242"/>
                  <a:pt x="1697" y="254"/>
                </a:cubicBezTo>
                <a:cubicBezTo>
                  <a:pt x="1694" y="250"/>
                  <a:pt x="1690" y="246"/>
                  <a:pt x="1685" y="244"/>
                </a:cubicBezTo>
                <a:cubicBezTo>
                  <a:pt x="1688" y="239"/>
                  <a:pt x="1689" y="234"/>
                  <a:pt x="1689" y="229"/>
                </a:cubicBezTo>
                <a:cubicBezTo>
                  <a:pt x="1689" y="211"/>
                  <a:pt x="1674" y="196"/>
                  <a:pt x="1656" y="196"/>
                </a:cubicBezTo>
                <a:cubicBezTo>
                  <a:pt x="1649" y="196"/>
                  <a:pt x="1642" y="198"/>
                  <a:pt x="1637" y="203"/>
                </a:cubicBezTo>
                <a:cubicBezTo>
                  <a:pt x="1634" y="189"/>
                  <a:pt x="1624" y="179"/>
                  <a:pt x="1612" y="176"/>
                </a:cubicBezTo>
                <a:cubicBezTo>
                  <a:pt x="1612" y="174"/>
                  <a:pt x="1612" y="173"/>
                  <a:pt x="1612" y="172"/>
                </a:cubicBezTo>
                <a:cubicBezTo>
                  <a:pt x="1612" y="169"/>
                  <a:pt x="1611" y="166"/>
                  <a:pt x="1611" y="163"/>
                </a:cubicBezTo>
                <a:cubicBezTo>
                  <a:pt x="1611" y="163"/>
                  <a:pt x="1611" y="163"/>
                  <a:pt x="1612" y="163"/>
                </a:cubicBezTo>
                <a:cubicBezTo>
                  <a:pt x="1630" y="163"/>
                  <a:pt x="1644" y="149"/>
                  <a:pt x="1644" y="130"/>
                </a:cubicBezTo>
                <a:cubicBezTo>
                  <a:pt x="1644" y="119"/>
                  <a:pt x="1639" y="109"/>
                  <a:pt x="1630" y="103"/>
                </a:cubicBezTo>
                <a:cubicBezTo>
                  <a:pt x="1636" y="97"/>
                  <a:pt x="1640" y="89"/>
                  <a:pt x="1640" y="79"/>
                </a:cubicBezTo>
                <a:cubicBezTo>
                  <a:pt x="1640" y="61"/>
                  <a:pt x="1626" y="47"/>
                  <a:pt x="1608" y="47"/>
                </a:cubicBezTo>
                <a:cubicBezTo>
                  <a:pt x="1605" y="47"/>
                  <a:pt x="1603" y="47"/>
                  <a:pt x="1601" y="47"/>
                </a:cubicBezTo>
                <a:cubicBezTo>
                  <a:pt x="1598" y="32"/>
                  <a:pt x="1585" y="20"/>
                  <a:pt x="1568" y="20"/>
                </a:cubicBezTo>
                <a:cubicBezTo>
                  <a:pt x="1566" y="20"/>
                  <a:pt x="1563" y="20"/>
                  <a:pt x="1561" y="21"/>
                </a:cubicBezTo>
                <a:cubicBezTo>
                  <a:pt x="1556" y="8"/>
                  <a:pt x="1544" y="0"/>
                  <a:pt x="1530" y="0"/>
                </a:cubicBezTo>
                <a:cubicBezTo>
                  <a:pt x="1512" y="0"/>
                  <a:pt x="1498" y="14"/>
                  <a:pt x="1498" y="32"/>
                </a:cubicBezTo>
                <a:cubicBezTo>
                  <a:pt x="1498" y="36"/>
                  <a:pt x="1498" y="39"/>
                  <a:pt x="1499" y="43"/>
                </a:cubicBezTo>
                <a:cubicBezTo>
                  <a:pt x="1496" y="41"/>
                  <a:pt x="1492" y="41"/>
                  <a:pt x="1488" y="41"/>
                </a:cubicBezTo>
                <a:cubicBezTo>
                  <a:pt x="1470" y="41"/>
                  <a:pt x="1455" y="55"/>
                  <a:pt x="1455" y="74"/>
                </a:cubicBezTo>
                <a:cubicBezTo>
                  <a:pt x="1455" y="82"/>
                  <a:pt x="1458" y="89"/>
                  <a:pt x="1464" y="95"/>
                </a:cubicBezTo>
                <a:cubicBezTo>
                  <a:pt x="1462" y="98"/>
                  <a:pt x="1462" y="100"/>
                  <a:pt x="1461" y="103"/>
                </a:cubicBezTo>
                <a:cubicBezTo>
                  <a:pt x="1457" y="108"/>
                  <a:pt x="1455" y="114"/>
                  <a:pt x="1455" y="121"/>
                </a:cubicBezTo>
                <a:cubicBezTo>
                  <a:pt x="1455" y="126"/>
                  <a:pt x="1456" y="130"/>
                  <a:pt x="1458" y="134"/>
                </a:cubicBezTo>
                <a:cubicBezTo>
                  <a:pt x="1458" y="135"/>
                  <a:pt x="1458" y="136"/>
                  <a:pt x="1458" y="137"/>
                </a:cubicBezTo>
                <a:cubicBezTo>
                  <a:pt x="1457" y="136"/>
                  <a:pt x="1455" y="136"/>
                  <a:pt x="1453" y="136"/>
                </a:cubicBezTo>
                <a:cubicBezTo>
                  <a:pt x="1435" y="136"/>
                  <a:pt x="1420" y="151"/>
                  <a:pt x="1420" y="169"/>
                </a:cubicBezTo>
                <a:cubicBezTo>
                  <a:pt x="1420" y="170"/>
                  <a:pt x="1420" y="172"/>
                  <a:pt x="1420" y="173"/>
                </a:cubicBezTo>
                <a:cubicBezTo>
                  <a:pt x="1419" y="173"/>
                  <a:pt x="1417" y="172"/>
                  <a:pt x="1414" y="172"/>
                </a:cubicBezTo>
                <a:cubicBezTo>
                  <a:pt x="1418" y="167"/>
                  <a:pt x="1420" y="161"/>
                  <a:pt x="1420" y="154"/>
                </a:cubicBezTo>
                <a:cubicBezTo>
                  <a:pt x="1420" y="136"/>
                  <a:pt x="1405" y="121"/>
                  <a:pt x="1387" y="121"/>
                </a:cubicBezTo>
                <a:cubicBezTo>
                  <a:pt x="1385" y="121"/>
                  <a:pt x="1383" y="121"/>
                  <a:pt x="1381" y="122"/>
                </a:cubicBezTo>
                <a:cubicBezTo>
                  <a:pt x="1378" y="107"/>
                  <a:pt x="1365" y="95"/>
                  <a:pt x="1349" y="95"/>
                </a:cubicBezTo>
                <a:cubicBezTo>
                  <a:pt x="1331" y="95"/>
                  <a:pt x="1316" y="110"/>
                  <a:pt x="1316" y="128"/>
                </a:cubicBezTo>
                <a:cubicBezTo>
                  <a:pt x="1316" y="129"/>
                  <a:pt x="1316" y="130"/>
                  <a:pt x="1316" y="131"/>
                </a:cubicBezTo>
                <a:cubicBezTo>
                  <a:pt x="1299" y="132"/>
                  <a:pt x="1285" y="146"/>
                  <a:pt x="1285" y="163"/>
                </a:cubicBezTo>
                <a:cubicBezTo>
                  <a:pt x="1285" y="164"/>
                  <a:pt x="1285" y="165"/>
                  <a:pt x="1285" y="166"/>
                </a:cubicBezTo>
                <a:cubicBezTo>
                  <a:pt x="1283" y="165"/>
                  <a:pt x="1279" y="164"/>
                  <a:pt x="1276" y="164"/>
                </a:cubicBezTo>
                <a:cubicBezTo>
                  <a:pt x="1275" y="160"/>
                  <a:pt x="1274" y="156"/>
                  <a:pt x="1272" y="152"/>
                </a:cubicBezTo>
                <a:cubicBezTo>
                  <a:pt x="1273" y="149"/>
                  <a:pt x="1274" y="146"/>
                  <a:pt x="1274" y="142"/>
                </a:cubicBezTo>
                <a:cubicBezTo>
                  <a:pt x="1274" y="126"/>
                  <a:pt x="1262" y="112"/>
                  <a:pt x="1246" y="110"/>
                </a:cubicBezTo>
                <a:cubicBezTo>
                  <a:pt x="1251" y="104"/>
                  <a:pt x="1254" y="96"/>
                  <a:pt x="1254" y="88"/>
                </a:cubicBezTo>
                <a:cubicBezTo>
                  <a:pt x="1254" y="70"/>
                  <a:pt x="1240" y="56"/>
                  <a:pt x="1221" y="56"/>
                </a:cubicBezTo>
                <a:cubicBezTo>
                  <a:pt x="1216" y="56"/>
                  <a:pt x="1211" y="57"/>
                  <a:pt x="1206" y="59"/>
                </a:cubicBezTo>
                <a:cubicBezTo>
                  <a:pt x="1201" y="48"/>
                  <a:pt x="1190" y="41"/>
                  <a:pt x="1177" y="41"/>
                </a:cubicBezTo>
                <a:cubicBezTo>
                  <a:pt x="1159" y="41"/>
                  <a:pt x="1144" y="55"/>
                  <a:pt x="1144" y="74"/>
                </a:cubicBezTo>
                <a:cubicBezTo>
                  <a:pt x="1144" y="75"/>
                  <a:pt x="1144" y="76"/>
                  <a:pt x="1144" y="77"/>
                </a:cubicBezTo>
                <a:cubicBezTo>
                  <a:pt x="1143" y="77"/>
                  <a:pt x="1143" y="77"/>
                  <a:pt x="1142" y="77"/>
                </a:cubicBezTo>
                <a:cubicBezTo>
                  <a:pt x="1124" y="77"/>
                  <a:pt x="1109" y="91"/>
                  <a:pt x="1109" y="109"/>
                </a:cubicBezTo>
                <a:cubicBezTo>
                  <a:pt x="1109" y="116"/>
                  <a:pt x="1111" y="122"/>
                  <a:pt x="1115" y="128"/>
                </a:cubicBezTo>
                <a:cubicBezTo>
                  <a:pt x="1110" y="132"/>
                  <a:pt x="1106" y="138"/>
                  <a:pt x="1103" y="144"/>
                </a:cubicBezTo>
                <a:cubicBezTo>
                  <a:pt x="1102" y="144"/>
                  <a:pt x="1102" y="144"/>
                  <a:pt x="1102" y="144"/>
                </a:cubicBezTo>
                <a:cubicBezTo>
                  <a:pt x="1096" y="135"/>
                  <a:pt x="1086" y="130"/>
                  <a:pt x="1075" y="130"/>
                </a:cubicBezTo>
                <a:cubicBezTo>
                  <a:pt x="1058" y="130"/>
                  <a:pt x="1044" y="143"/>
                  <a:pt x="1043" y="159"/>
                </a:cubicBezTo>
                <a:cubicBezTo>
                  <a:pt x="1040" y="158"/>
                  <a:pt x="1037" y="158"/>
                  <a:pt x="1034" y="158"/>
                </a:cubicBezTo>
                <a:cubicBezTo>
                  <a:pt x="1016" y="158"/>
                  <a:pt x="1001" y="172"/>
                  <a:pt x="1001" y="191"/>
                </a:cubicBezTo>
                <a:cubicBezTo>
                  <a:pt x="1001" y="199"/>
                  <a:pt x="1004" y="206"/>
                  <a:pt x="1009" y="212"/>
                </a:cubicBezTo>
                <a:cubicBezTo>
                  <a:pt x="1004" y="217"/>
                  <a:pt x="1001" y="225"/>
                  <a:pt x="1001" y="233"/>
                </a:cubicBezTo>
                <a:cubicBezTo>
                  <a:pt x="1001" y="234"/>
                  <a:pt x="1001" y="235"/>
                  <a:pt x="1001" y="237"/>
                </a:cubicBezTo>
                <a:cubicBezTo>
                  <a:pt x="1000" y="236"/>
                  <a:pt x="999" y="236"/>
                  <a:pt x="999" y="236"/>
                </a:cubicBezTo>
                <a:cubicBezTo>
                  <a:pt x="992" y="236"/>
                  <a:pt x="985" y="239"/>
                  <a:pt x="980" y="242"/>
                </a:cubicBezTo>
                <a:cubicBezTo>
                  <a:pt x="979" y="242"/>
                  <a:pt x="979" y="241"/>
                  <a:pt x="978" y="240"/>
                </a:cubicBezTo>
                <a:cubicBezTo>
                  <a:pt x="983" y="235"/>
                  <a:pt x="985" y="228"/>
                  <a:pt x="985" y="220"/>
                </a:cubicBezTo>
                <a:cubicBezTo>
                  <a:pt x="985" y="206"/>
                  <a:pt x="977" y="194"/>
                  <a:pt x="965" y="190"/>
                </a:cubicBezTo>
                <a:cubicBezTo>
                  <a:pt x="965" y="189"/>
                  <a:pt x="965" y="188"/>
                  <a:pt x="965" y="187"/>
                </a:cubicBezTo>
                <a:cubicBezTo>
                  <a:pt x="965" y="176"/>
                  <a:pt x="959" y="166"/>
                  <a:pt x="950" y="160"/>
                </a:cubicBezTo>
                <a:cubicBezTo>
                  <a:pt x="952" y="156"/>
                  <a:pt x="953" y="153"/>
                  <a:pt x="953" y="148"/>
                </a:cubicBezTo>
                <a:cubicBezTo>
                  <a:pt x="953" y="130"/>
                  <a:pt x="938" y="116"/>
                  <a:pt x="920" y="116"/>
                </a:cubicBezTo>
                <a:cubicBezTo>
                  <a:pt x="919" y="116"/>
                  <a:pt x="919" y="116"/>
                  <a:pt x="918" y="116"/>
                </a:cubicBezTo>
                <a:cubicBezTo>
                  <a:pt x="918" y="116"/>
                  <a:pt x="917" y="116"/>
                  <a:pt x="917" y="116"/>
                </a:cubicBezTo>
                <a:cubicBezTo>
                  <a:pt x="916" y="116"/>
                  <a:pt x="915" y="116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98"/>
                  <a:pt x="899" y="83"/>
                  <a:pt x="881" y="83"/>
                </a:cubicBezTo>
                <a:cubicBezTo>
                  <a:pt x="863" y="83"/>
                  <a:pt x="848" y="98"/>
                  <a:pt x="848" y="116"/>
                </a:cubicBezTo>
                <a:cubicBezTo>
                  <a:pt x="848" y="123"/>
                  <a:pt x="851" y="129"/>
                  <a:pt x="854" y="135"/>
                </a:cubicBezTo>
                <a:cubicBezTo>
                  <a:pt x="853" y="135"/>
                  <a:pt x="852" y="135"/>
                  <a:pt x="851" y="135"/>
                </a:cubicBezTo>
                <a:cubicBezTo>
                  <a:pt x="838" y="135"/>
                  <a:pt x="828" y="142"/>
                  <a:pt x="822" y="152"/>
                </a:cubicBezTo>
                <a:cubicBezTo>
                  <a:pt x="820" y="152"/>
                  <a:pt x="819" y="152"/>
                  <a:pt x="817" y="152"/>
                </a:cubicBezTo>
                <a:cubicBezTo>
                  <a:pt x="812" y="148"/>
                  <a:pt x="805" y="146"/>
                  <a:pt x="797" y="146"/>
                </a:cubicBezTo>
                <a:cubicBezTo>
                  <a:pt x="795" y="146"/>
                  <a:pt x="793" y="146"/>
                  <a:pt x="791" y="146"/>
                </a:cubicBezTo>
                <a:cubicBezTo>
                  <a:pt x="786" y="138"/>
                  <a:pt x="776" y="132"/>
                  <a:pt x="765" y="132"/>
                </a:cubicBezTo>
                <a:cubicBezTo>
                  <a:pt x="748" y="132"/>
                  <a:pt x="734" y="145"/>
                  <a:pt x="732" y="161"/>
                </a:cubicBezTo>
                <a:cubicBezTo>
                  <a:pt x="729" y="161"/>
                  <a:pt x="726" y="160"/>
                  <a:pt x="723" y="160"/>
                </a:cubicBezTo>
                <a:cubicBezTo>
                  <a:pt x="705" y="160"/>
                  <a:pt x="690" y="175"/>
                  <a:pt x="690" y="193"/>
                </a:cubicBezTo>
                <a:cubicBezTo>
                  <a:pt x="690" y="201"/>
                  <a:pt x="693" y="208"/>
                  <a:pt x="698" y="214"/>
                </a:cubicBezTo>
                <a:cubicBezTo>
                  <a:pt x="693" y="220"/>
                  <a:pt x="690" y="227"/>
                  <a:pt x="690" y="235"/>
                </a:cubicBezTo>
                <a:cubicBezTo>
                  <a:pt x="690" y="236"/>
                  <a:pt x="690" y="238"/>
                  <a:pt x="690" y="239"/>
                </a:cubicBezTo>
                <a:cubicBezTo>
                  <a:pt x="690" y="239"/>
                  <a:pt x="689" y="239"/>
                  <a:pt x="688" y="239"/>
                </a:cubicBezTo>
                <a:cubicBezTo>
                  <a:pt x="674" y="239"/>
                  <a:pt x="661" y="248"/>
                  <a:pt x="657" y="261"/>
                </a:cubicBezTo>
                <a:cubicBezTo>
                  <a:pt x="654" y="256"/>
                  <a:pt x="650" y="253"/>
                  <a:pt x="646" y="250"/>
                </a:cubicBezTo>
                <a:cubicBezTo>
                  <a:pt x="648" y="246"/>
                  <a:pt x="649" y="241"/>
                  <a:pt x="649" y="235"/>
                </a:cubicBezTo>
                <a:cubicBezTo>
                  <a:pt x="649" y="217"/>
                  <a:pt x="635" y="202"/>
                  <a:pt x="616" y="202"/>
                </a:cubicBezTo>
                <a:cubicBezTo>
                  <a:pt x="609" y="202"/>
                  <a:pt x="602" y="205"/>
                  <a:pt x="597" y="209"/>
                </a:cubicBezTo>
                <a:cubicBezTo>
                  <a:pt x="595" y="196"/>
                  <a:pt x="585" y="185"/>
                  <a:pt x="572" y="182"/>
                </a:cubicBezTo>
                <a:cubicBezTo>
                  <a:pt x="572" y="181"/>
                  <a:pt x="572" y="180"/>
                  <a:pt x="572" y="178"/>
                </a:cubicBezTo>
                <a:cubicBezTo>
                  <a:pt x="572" y="175"/>
                  <a:pt x="572" y="172"/>
                  <a:pt x="571" y="170"/>
                </a:cubicBezTo>
                <a:cubicBezTo>
                  <a:pt x="571" y="170"/>
                  <a:pt x="572" y="170"/>
                  <a:pt x="572" y="170"/>
                </a:cubicBezTo>
                <a:cubicBezTo>
                  <a:pt x="590" y="170"/>
                  <a:pt x="605" y="155"/>
                  <a:pt x="605" y="137"/>
                </a:cubicBezTo>
                <a:cubicBezTo>
                  <a:pt x="605" y="126"/>
                  <a:pt x="599" y="116"/>
                  <a:pt x="590" y="110"/>
                </a:cubicBezTo>
                <a:cubicBezTo>
                  <a:pt x="597" y="104"/>
                  <a:pt x="601" y="95"/>
                  <a:pt x="601" y="86"/>
                </a:cubicBezTo>
                <a:cubicBezTo>
                  <a:pt x="601" y="68"/>
                  <a:pt x="586" y="53"/>
                  <a:pt x="568" y="53"/>
                </a:cubicBezTo>
                <a:cubicBezTo>
                  <a:pt x="566" y="53"/>
                  <a:pt x="563" y="53"/>
                  <a:pt x="561" y="54"/>
                </a:cubicBezTo>
                <a:cubicBezTo>
                  <a:pt x="558" y="38"/>
                  <a:pt x="545" y="27"/>
                  <a:pt x="529" y="27"/>
                </a:cubicBezTo>
                <a:cubicBezTo>
                  <a:pt x="526" y="27"/>
                  <a:pt x="524" y="27"/>
                  <a:pt x="521" y="27"/>
                </a:cubicBezTo>
                <a:cubicBezTo>
                  <a:pt x="517" y="15"/>
                  <a:pt x="505" y="6"/>
                  <a:pt x="491" y="6"/>
                </a:cubicBezTo>
                <a:cubicBezTo>
                  <a:pt x="473" y="6"/>
                  <a:pt x="458" y="21"/>
                  <a:pt x="458" y="39"/>
                </a:cubicBezTo>
                <a:cubicBezTo>
                  <a:pt x="458" y="42"/>
                  <a:pt x="458" y="46"/>
                  <a:pt x="460" y="49"/>
                </a:cubicBezTo>
                <a:cubicBezTo>
                  <a:pt x="456" y="48"/>
                  <a:pt x="452" y="47"/>
                  <a:pt x="448" y="47"/>
                </a:cubicBezTo>
                <a:cubicBezTo>
                  <a:pt x="430" y="47"/>
                  <a:pt x="416" y="62"/>
                  <a:pt x="416" y="80"/>
                </a:cubicBezTo>
                <a:cubicBezTo>
                  <a:pt x="416" y="88"/>
                  <a:pt x="419" y="96"/>
                  <a:pt x="424" y="102"/>
                </a:cubicBezTo>
                <a:cubicBezTo>
                  <a:pt x="423" y="104"/>
                  <a:pt x="422" y="107"/>
                  <a:pt x="421" y="109"/>
                </a:cubicBezTo>
                <a:cubicBezTo>
                  <a:pt x="418" y="115"/>
                  <a:pt x="416" y="121"/>
                  <a:pt x="416" y="127"/>
                </a:cubicBezTo>
                <a:cubicBezTo>
                  <a:pt x="416" y="132"/>
                  <a:pt x="417" y="136"/>
                  <a:pt x="418" y="140"/>
                </a:cubicBezTo>
                <a:cubicBezTo>
                  <a:pt x="418" y="141"/>
                  <a:pt x="419" y="142"/>
                  <a:pt x="419" y="143"/>
                </a:cubicBezTo>
                <a:cubicBezTo>
                  <a:pt x="417" y="143"/>
                  <a:pt x="415" y="143"/>
                  <a:pt x="413" y="143"/>
                </a:cubicBezTo>
                <a:cubicBezTo>
                  <a:pt x="395" y="143"/>
                  <a:pt x="380" y="157"/>
                  <a:pt x="380" y="175"/>
                </a:cubicBezTo>
                <a:cubicBezTo>
                  <a:pt x="380" y="177"/>
                  <a:pt x="381" y="178"/>
                  <a:pt x="381" y="180"/>
                </a:cubicBezTo>
                <a:cubicBezTo>
                  <a:pt x="379" y="179"/>
                  <a:pt x="377" y="179"/>
                  <a:pt x="375" y="179"/>
                </a:cubicBezTo>
                <a:cubicBezTo>
                  <a:pt x="378" y="173"/>
                  <a:pt x="380" y="167"/>
                  <a:pt x="380" y="160"/>
                </a:cubicBezTo>
                <a:cubicBezTo>
                  <a:pt x="380" y="142"/>
                  <a:pt x="366" y="127"/>
                  <a:pt x="348" y="127"/>
                </a:cubicBezTo>
                <a:cubicBezTo>
                  <a:pt x="345" y="127"/>
                  <a:pt x="343" y="128"/>
                  <a:pt x="341" y="128"/>
                </a:cubicBezTo>
                <a:cubicBezTo>
                  <a:pt x="338" y="113"/>
                  <a:pt x="325" y="102"/>
                  <a:pt x="309" y="102"/>
                </a:cubicBezTo>
                <a:cubicBezTo>
                  <a:pt x="291" y="102"/>
                  <a:pt x="276" y="116"/>
                  <a:pt x="276" y="135"/>
                </a:cubicBezTo>
                <a:cubicBezTo>
                  <a:pt x="276" y="135"/>
                  <a:pt x="276" y="136"/>
                  <a:pt x="276" y="137"/>
                </a:cubicBezTo>
                <a:cubicBezTo>
                  <a:pt x="259" y="138"/>
                  <a:pt x="246" y="152"/>
                  <a:pt x="246" y="170"/>
                </a:cubicBezTo>
                <a:cubicBezTo>
                  <a:pt x="246" y="171"/>
                  <a:pt x="246" y="172"/>
                  <a:pt x="246" y="173"/>
                </a:cubicBezTo>
                <a:cubicBezTo>
                  <a:pt x="243" y="171"/>
                  <a:pt x="240" y="170"/>
                  <a:pt x="236" y="170"/>
                </a:cubicBezTo>
                <a:cubicBezTo>
                  <a:pt x="235" y="166"/>
                  <a:pt x="234" y="162"/>
                  <a:pt x="232" y="159"/>
                </a:cubicBezTo>
                <a:cubicBezTo>
                  <a:pt x="233" y="155"/>
                  <a:pt x="234" y="152"/>
                  <a:pt x="234" y="148"/>
                </a:cubicBezTo>
                <a:cubicBezTo>
                  <a:pt x="234" y="132"/>
                  <a:pt x="222" y="119"/>
                  <a:pt x="206" y="116"/>
                </a:cubicBezTo>
                <a:cubicBezTo>
                  <a:pt x="211" y="110"/>
                  <a:pt x="214" y="103"/>
                  <a:pt x="214" y="95"/>
                </a:cubicBezTo>
                <a:cubicBezTo>
                  <a:pt x="214" y="77"/>
                  <a:pt x="200" y="62"/>
                  <a:pt x="182" y="62"/>
                </a:cubicBezTo>
                <a:cubicBezTo>
                  <a:pt x="176" y="62"/>
                  <a:pt x="171" y="63"/>
                  <a:pt x="167" y="66"/>
                </a:cubicBezTo>
                <a:cubicBezTo>
                  <a:pt x="161" y="55"/>
                  <a:pt x="150" y="47"/>
                  <a:pt x="137" y="47"/>
                </a:cubicBezTo>
                <a:cubicBezTo>
                  <a:pt x="119" y="47"/>
                  <a:pt x="104" y="62"/>
                  <a:pt x="104" y="80"/>
                </a:cubicBezTo>
                <a:cubicBezTo>
                  <a:pt x="104" y="81"/>
                  <a:pt x="104" y="82"/>
                  <a:pt x="105" y="83"/>
                </a:cubicBezTo>
                <a:cubicBezTo>
                  <a:pt x="104" y="83"/>
                  <a:pt x="103" y="83"/>
                  <a:pt x="102" y="83"/>
                </a:cubicBezTo>
                <a:cubicBezTo>
                  <a:pt x="84" y="83"/>
                  <a:pt x="69" y="98"/>
                  <a:pt x="69" y="116"/>
                </a:cubicBezTo>
                <a:cubicBezTo>
                  <a:pt x="69" y="122"/>
                  <a:pt x="71" y="129"/>
                  <a:pt x="75" y="134"/>
                </a:cubicBezTo>
                <a:cubicBezTo>
                  <a:pt x="65" y="145"/>
                  <a:pt x="58" y="157"/>
                  <a:pt x="55" y="171"/>
                </a:cubicBezTo>
                <a:cubicBezTo>
                  <a:pt x="42" y="176"/>
                  <a:pt x="32" y="188"/>
                  <a:pt x="32" y="202"/>
                </a:cubicBezTo>
                <a:cubicBezTo>
                  <a:pt x="32" y="205"/>
                  <a:pt x="33" y="208"/>
                  <a:pt x="34" y="211"/>
                </a:cubicBezTo>
                <a:cubicBezTo>
                  <a:pt x="17" y="213"/>
                  <a:pt x="4" y="227"/>
                  <a:pt x="4" y="244"/>
                </a:cubicBezTo>
                <a:cubicBezTo>
                  <a:pt x="4" y="257"/>
                  <a:pt x="12" y="269"/>
                  <a:pt x="24" y="274"/>
                </a:cubicBezTo>
                <a:cubicBezTo>
                  <a:pt x="19" y="279"/>
                  <a:pt x="17" y="286"/>
                  <a:pt x="17" y="294"/>
                </a:cubicBezTo>
                <a:cubicBezTo>
                  <a:pt x="17" y="295"/>
                  <a:pt x="17" y="295"/>
                  <a:pt x="17" y="295"/>
                </a:cubicBezTo>
                <a:cubicBezTo>
                  <a:pt x="7" y="300"/>
                  <a:pt x="0" y="311"/>
                  <a:pt x="0" y="324"/>
                </a:cubicBezTo>
                <a:cubicBezTo>
                  <a:pt x="0" y="342"/>
                  <a:pt x="14" y="356"/>
                  <a:pt x="32" y="356"/>
                </a:cubicBezTo>
                <a:cubicBezTo>
                  <a:pt x="39" y="356"/>
                  <a:pt x="45" y="355"/>
                  <a:pt x="50" y="351"/>
                </a:cubicBezTo>
                <a:cubicBezTo>
                  <a:pt x="50" y="356"/>
                  <a:pt x="50" y="356"/>
                  <a:pt x="50" y="356"/>
                </a:cubicBezTo>
                <a:cubicBezTo>
                  <a:pt x="947" y="356"/>
                  <a:pt x="947" y="356"/>
                  <a:pt x="947" y="356"/>
                </a:cubicBezTo>
                <a:cubicBezTo>
                  <a:pt x="951" y="356"/>
                  <a:pt x="955" y="355"/>
                  <a:pt x="959" y="354"/>
                </a:cubicBezTo>
                <a:cubicBezTo>
                  <a:pt x="1257" y="354"/>
                  <a:pt x="1257" y="354"/>
                  <a:pt x="1257" y="354"/>
                </a:cubicBezTo>
                <a:cubicBezTo>
                  <a:pt x="1263" y="354"/>
                  <a:pt x="1268" y="352"/>
                  <a:pt x="1273" y="350"/>
                </a:cubicBezTo>
                <a:cubicBezTo>
                  <a:pt x="1986" y="350"/>
                  <a:pt x="1986" y="350"/>
                  <a:pt x="1986" y="350"/>
                </a:cubicBezTo>
                <a:cubicBezTo>
                  <a:pt x="1991" y="350"/>
                  <a:pt x="1995" y="349"/>
                  <a:pt x="1999" y="348"/>
                </a:cubicBezTo>
                <a:cubicBezTo>
                  <a:pt x="2297" y="348"/>
                  <a:pt x="2297" y="348"/>
                  <a:pt x="2297" y="348"/>
                </a:cubicBezTo>
                <a:cubicBezTo>
                  <a:pt x="2306" y="348"/>
                  <a:pt x="2314" y="344"/>
                  <a:pt x="2320" y="338"/>
                </a:cubicBezTo>
                <a:cubicBezTo>
                  <a:pt x="2331" y="340"/>
                  <a:pt x="2343" y="341"/>
                  <a:pt x="2355" y="341"/>
                </a:cubicBezTo>
                <a:cubicBezTo>
                  <a:pt x="2389" y="341"/>
                  <a:pt x="2417" y="334"/>
                  <a:pt x="2432" y="323"/>
                </a:cubicBezTo>
                <a:cubicBezTo>
                  <a:pt x="2436" y="328"/>
                  <a:pt x="2442" y="331"/>
                  <a:pt x="2449" y="331"/>
                </a:cubicBezTo>
                <a:cubicBezTo>
                  <a:pt x="2454" y="331"/>
                  <a:pt x="2459" y="329"/>
                  <a:pt x="2463" y="325"/>
                </a:cubicBezTo>
                <a:cubicBezTo>
                  <a:pt x="2465" y="334"/>
                  <a:pt x="2473" y="341"/>
                  <a:pt x="2483" y="341"/>
                </a:cubicBezTo>
                <a:cubicBezTo>
                  <a:pt x="2494" y="341"/>
                  <a:pt x="2504" y="332"/>
                  <a:pt x="2504" y="321"/>
                </a:cubicBezTo>
                <a:cubicBezTo>
                  <a:pt x="2504" y="309"/>
                  <a:pt x="2494" y="300"/>
                  <a:pt x="2483" y="300"/>
                </a:cubicBezTo>
                <a:close/>
                <a:moveTo>
                  <a:pt x="215" y="261"/>
                </a:moveTo>
                <a:cubicBezTo>
                  <a:pt x="215" y="260"/>
                  <a:pt x="216" y="259"/>
                  <a:pt x="217" y="259"/>
                </a:cubicBezTo>
                <a:cubicBezTo>
                  <a:pt x="217" y="259"/>
                  <a:pt x="217" y="260"/>
                  <a:pt x="217" y="261"/>
                </a:cubicBezTo>
                <a:lnTo>
                  <a:pt x="215" y="261"/>
                </a:lnTo>
                <a:close/>
                <a:moveTo>
                  <a:pt x="594" y="261"/>
                </a:moveTo>
                <a:cubicBezTo>
                  <a:pt x="594" y="260"/>
                  <a:pt x="594" y="260"/>
                  <a:pt x="594" y="259"/>
                </a:cubicBezTo>
                <a:cubicBezTo>
                  <a:pt x="595" y="260"/>
                  <a:pt x="596" y="260"/>
                  <a:pt x="596" y="261"/>
                </a:cubicBezTo>
                <a:lnTo>
                  <a:pt x="594" y="261"/>
                </a:lnTo>
                <a:close/>
                <a:moveTo>
                  <a:pt x="1634" y="254"/>
                </a:moveTo>
                <a:cubicBezTo>
                  <a:pt x="1634" y="254"/>
                  <a:pt x="1634" y="253"/>
                  <a:pt x="1634" y="253"/>
                </a:cubicBezTo>
                <a:cubicBezTo>
                  <a:pt x="1635" y="253"/>
                  <a:pt x="1635" y="254"/>
                  <a:pt x="1636" y="254"/>
                </a:cubicBezTo>
                <a:lnTo>
                  <a:pt x="1634" y="2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C63233C-BBE9-4B72-A80D-75658540FB8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2" y="4449366"/>
            <a:ext cx="9144002" cy="694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6FC4439-74CF-476F-9446-DCC944E12A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9409" y="4449366"/>
            <a:ext cx="5710238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E4374E4-8935-47E8-81E4-51C6536115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4449365"/>
            <a:ext cx="9144000" cy="1035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21D7426-C0DE-4BF0-AABB-1A28E9BBEA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9409" y="4418409"/>
            <a:ext cx="5710238" cy="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74D34E-AC60-449F-8EB9-884A9FA7C301}"/>
              </a:ext>
            </a:extLst>
          </p:cNvPr>
          <p:cNvSpPr/>
          <p:nvPr/>
        </p:nvSpPr>
        <p:spPr>
          <a:xfrm>
            <a:off x="628650" y="1150464"/>
            <a:ext cx="1250748" cy="11079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Lorem ipsum dolor sit amet, consectetur adipiscing elit, sed do eiusmod tempor incididunt ut labore et dolore magna aliqua.</a:t>
            </a:r>
          </a:p>
          <a:p>
            <a:r>
              <a:rPr lang="en-US" sz="900" dirty="0">
                <a:solidFill>
                  <a:schemeClr val="bg1"/>
                </a:solidFill>
              </a:rPr>
              <a:t>Ut enim ad minim veniam.</a:t>
            </a:r>
            <a:endParaRPr lang="en-ID" sz="900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6DF06BD-A30D-4B2B-A5FF-6B3CBC50A1DD}"/>
              </a:ext>
            </a:extLst>
          </p:cNvPr>
          <p:cNvGrpSpPr/>
          <p:nvPr/>
        </p:nvGrpSpPr>
        <p:grpSpPr>
          <a:xfrm>
            <a:off x="747117" y="1007269"/>
            <a:ext cx="3968354" cy="3850481"/>
            <a:chOff x="269874" y="1343025"/>
            <a:chExt cx="5291138" cy="5133975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D5E18BB-52CE-4354-AA5F-951EA21C9DE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549524" y="5502274"/>
              <a:ext cx="811213" cy="738188"/>
            </a:xfrm>
            <a:custGeom>
              <a:avLst/>
              <a:gdLst>
                <a:gd name="T0" fmla="*/ 255 w 272"/>
                <a:gd name="T1" fmla="*/ 198 h 247"/>
                <a:gd name="T2" fmla="*/ 267 w 272"/>
                <a:gd name="T3" fmla="*/ 180 h 247"/>
                <a:gd name="T4" fmla="*/ 245 w 272"/>
                <a:gd name="T5" fmla="*/ 151 h 247"/>
                <a:gd name="T6" fmla="*/ 261 w 272"/>
                <a:gd name="T7" fmla="*/ 124 h 247"/>
                <a:gd name="T8" fmla="*/ 229 w 272"/>
                <a:gd name="T9" fmla="*/ 105 h 247"/>
                <a:gd name="T10" fmla="*/ 234 w 272"/>
                <a:gd name="T11" fmla="*/ 80 h 247"/>
                <a:gd name="T12" fmla="*/ 211 w 272"/>
                <a:gd name="T13" fmla="*/ 66 h 247"/>
                <a:gd name="T14" fmla="*/ 211 w 272"/>
                <a:gd name="T15" fmla="*/ 65 h 247"/>
                <a:gd name="T16" fmla="*/ 202 w 272"/>
                <a:gd name="T17" fmla="*/ 27 h 247"/>
                <a:gd name="T18" fmla="*/ 176 w 272"/>
                <a:gd name="T19" fmla="*/ 30 h 247"/>
                <a:gd name="T20" fmla="*/ 150 w 272"/>
                <a:gd name="T21" fmla="*/ 0 h 247"/>
                <a:gd name="T22" fmla="*/ 126 w 272"/>
                <a:gd name="T23" fmla="*/ 16 h 247"/>
                <a:gd name="T24" fmla="*/ 100 w 272"/>
                <a:gd name="T25" fmla="*/ 2 h 247"/>
                <a:gd name="T26" fmla="*/ 79 w 272"/>
                <a:gd name="T27" fmla="*/ 36 h 247"/>
                <a:gd name="T28" fmla="*/ 79 w 272"/>
                <a:gd name="T29" fmla="*/ 37 h 247"/>
                <a:gd name="T30" fmla="*/ 52 w 272"/>
                <a:gd name="T31" fmla="*/ 38 h 247"/>
                <a:gd name="T32" fmla="*/ 48 w 272"/>
                <a:gd name="T33" fmla="*/ 77 h 247"/>
                <a:gd name="T34" fmla="*/ 21 w 272"/>
                <a:gd name="T35" fmla="*/ 92 h 247"/>
                <a:gd name="T36" fmla="*/ 30 w 272"/>
                <a:gd name="T37" fmla="*/ 123 h 247"/>
                <a:gd name="T38" fmla="*/ 29 w 272"/>
                <a:gd name="T39" fmla="*/ 123 h 247"/>
                <a:gd name="T40" fmla="*/ 3 w 272"/>
                <a:gd name="T41" fmla="*/ 153 h 247"/>
                <a:gd name="T42" fmla="*/ 16 w 272"/>
                <a:gd name="T43" fmla="*/ 172 h 247"/>
                <a:gd name="T44" fmla="*/ 5 w 272"/>
                <a:gd name="T45" fmla="*/ 204 h 247"/>
                <a:gd name="T46" fmla="*/ 18 w 272"/>
                <a:gd name="T47" fmla="*/ 217 h 247"/>
                <a:gd name="T48" fmla="*/ 20 w 272"/>
                <a:gd name="T49" fmla="*/ 231 h 247"/>
                <a:gd name="T50" fmla="*/ 49 w 272"/>
                <a:gd name="T51" fmla="*/ 246 h 247"/>
                <a:gd name="T52" fmla="*/ 237 w 272"/>
                <a:gd name="T53" fmla="*/ 246 h 247"/>
                <a:gd name="T54" fmla="*/ 267 w 272"/>
                <a:gd name="T55" fmla="*/ 231 h 247"/>
                <a:gd name="T56" fmla="*/ 255 w 272"/>
                <a:gd name="T57" fmla="*/ 198 h 247"/>
                <a:gd name="T58" fmla="*/ 56 w 272"/>
                <a:gd name="T59" fmla="*/ 131 h 247"/>
                <a:gd name="T60" fmla="*/ 56 w 272"/>
                <a:gd name="T61" fmla="*/ 131 h 247"/>
                <a:gd name="T62" fmla="*/ 56 w 272"/>
                <a:gd name="T63" fmla="*/ 132 h 247"/>
                <a:gd name="T64" fmla="*/ 56 w 272"/>
                <a:gd name="T65" fmla="*/ 1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2" h="247">
                  <a:moveTo>
                    <a:pt x="255" y="198"/>
                  </a:moveTo>
                  <a:cubicBezTo>
                    <a:pt x="261" y="194"/>
                    <a:pt x="266" y="187"/>
                    <a:pt x="267" y="180"/>
                  </a:cubicBezTo>
                  <a:cubicBezTo>
                    <a:pt x="269" y="167"/>
                    <a:pt x="259" y="155"/>
                    <a:pt x="245" y="151"/>
                  </a:cubicBezTo>
                  <a:cubicBezTo>
                    <a:pt x="256" y="145"/>
                    <a:pt x="263" y="134"/>
                    <a:pt x="261" y="124"/>
                  </a:cubicBezTo>
                  <a:cubicBezTo>
                    <a:pt x="258" y="111"/>
                    <a:pt x="244" y="103"/>
                    <a:pt x="229" y="105"/>
                  </a:cubicBezTo>
                  <a:cubicBezTo>
                    <a:pt x="235" y="98"/>
                    <a:pt x="237" y="88"/>
                    <a:pt x="234" y="80"/>
                  </a:cubicBezTo>
                  <a:cubicBezTo>
                    <a:pt x="230" y="71"/>
                    <a:pt x="221" y="66"/>
                    <a:pt x="211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9" y="50"/>
                    <a:pt x="215" y="33"/>
                    <a:pt x="202" y="27"/>
                  </a:cubicBezTo>
                  <a:cubicBezTo>
                    <a:pt x="194" y="22"/>
                    <a:pt x="184" y="24"/>
                    <a:pt x="176" y="30"/>
                  </a:cubicBezTo>
                  <a:cubicBezTo>
                    <a:pt x="176" y="13"/>
                    <a:pt x="164" y="0"/>
                    <a:pt x="150" y="0"/>
                  </a:cubicBezTo>
                  <a:cubicBezTo>
                    <a:pt x="140" y="0"/>
                    <a:pt x="131" y="6"/>
                    <a:pt x="126" y="16"/>
                  </a:cubicBezTo>
                  <a:cubicBezTo>
                    <a:pt x="121" y="6"/>
                    <a:pt x="111" y="1"/>
                    <a:pt x="100" y="2"/>
                  </a:cubicBezTo>
                  <a:cubicBezTo>
                    <a:pt x="86" y="4"/>
                    <a:pt x="76" y="20"/>
                    <a:pt x="79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0" y="32"/>
                    <a:pt x="59" y="32"/>
                    <a:pt x="52" y="38"/>
                  </a:cubicBezTo>
                  <a:cubicBezTo>
                    <a:pt x="40" y="46"/>
                    <a:pt x="38" y="64"/>
                    <a:pt x="48" y="77"/>
                  </a:cubicBezTo>
                  <a:cubicBezTo>
                    <a:pt x="36" y="77"/>
                    <a:pt x="26" y="82"/>
                    <a:pt x="21" y="92"/>
                  </a:cubicBezTo>
                  <a:cubicBezTo>
                    <a:pt x="16" y="103"/>
                    <a:pt x="20" y="115"/>
                    <a:pt x="30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13" y="125"/>
                    <a:pt x="1" y="139"/>
                    <a:pt x="3" y="153"/>
                  </a:cubicBezTo>
                  <a:cubicBezTo>
                    <a:pt x="4" y="161"/>
                    <a:pt x="9" y="168"/>
                    <a:pt x="16" y="172"/>
                  </a:cubicBezTo>
                  <a:cubicBezTo>
                    <a:pt x="5" y="179"/>
                    <a:pt x="0" y="192"/>
                    <a:pt x="5" y="204"/>
                  </a:cubicBezTo>
                  <a:cubicBezTo>
                    <a:pt x="7" y="210"/>
                    <a:pt x="12" y="214"/>
                    <a:pt x="18" y="217"/>
                  </a:cubicBezTo>
                  <a:cubicBezTo>
                    <a:pt x="18" y="221"/>
                    <a:pt x="18" y="226"/>
                    <a:pt x="20" y="231"/>
                  </a:cubicBezTo>
                  <a:cubicBezTo>
                    <a:pt x="24" y="242"/>
                    <a:pt x="36" y="247"/>
                    <a:pt x="49" y="246"/>
                  </a:cubicBezTo>
                  <a:cubicBezTo>
                    <a:pt x="237" y="246"/>
                    <a:pt x="237" y="246"/>
                    <a:pt x="237" y="246"/>
                  </a:cubicBezTo>
                  <a:cubicBezTo>
                    <a:pt x="250" y="247"/>
                    <a:pt x="262" y="242"/>
                    <a:pt x="267" y="231"/>
                  </a:cubicBezTo>
                  <a:cubicBezTo>
                    <a:pt x="272" y="219"/>
                    <a:pt x="266" y="205"/>
                    <a:pt x="255" y="198"/>
                  </a:cubicBezTo>
                  <a:moveTo>
                    <a:pt x="56" y="131"/>
                  </a:moveTo>
                  <a:cubicBezTo>
                    <a:pt x="56" y="131"/>
                    <a:pt x="56" y="131"/>
                    <a:pt x="56" y="131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1"/>
                    <a:pt x="56" y="131"/>
                    <a:pt x="56" y="13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E15A31D-E8BF-4436-97A2-96A2C6DBE54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763712" y="5565774"/>
              <a:ext cx="538163" cy="487363"/>
            </a:xfrm>
            <a:custGeom>
              <a:avLst/>
              <a:gdLst>
                <a:gd name="T0" fmla="*/ 169 w 180"/>
                <a:gd name="T1" fmla="*/ 131 h 163"/>
                <a:gd name="T2" fmla="*/ 177 w 180"/>
                <a:gd name="T3" fmla="*/ 119 h 163"/>
                <a:gd name="T4" fmla="*/ 162 w 180"/>
                <a:gd name="T5" fmla="*/ 100 h 163"/>
                <a:gd name="T6" fmla="*/ 173 w 180"/>
                <a:gd name="T7" fmla="*/ 82 h 163"/>
                <a:gd name="T8" fmla="*/ 151 w 180"/>
                <a:gd name="T9" fmla="*/ 69 h 163"/>
                <a:gd name="T10" fmla="*/ 155 w 180"/>
                <a:gd name="T11" fmla="*/ 53 h 163"/>
                <a:gd name="T12" fmla="*/ 140 w 180"/>
                <a:gd name="T13" fmla="*/ 43 h 163"/>
                <a:gd name="T14" fmla="*/ 140 w 180"/>
                <a:gd name="T15" fmla="*/ 43 h 163"/>
                <a:gd name="T16" fmla="*/ 134 w 180"/>
                <a:gd name="T17" fmla="*/ 17 h 163"/>
                <a:gd name="T18" fmla="*/ 117 w 180"/>
                <a:gd name="T19" fmla="*/ 19 h 163"/>
                <a:gd name="T20" fmla="*/ 99 w 180"/>
                <a:gd name="T21" fmla="*/ 0 h 163"/>
                <a:gd name="T22" fmla="*/ 84 w 180"/>
                <a:gd name="T23" fmla="*/ 10 h 163"/>
                <a:gd name="T24" fmla="*/ 66 w 180"/>
                <a:gd name="T25" fmla="*/ 1 h 163"/>
                <a:gd name="T26" fmla="*/ 52 w 180"/>
                <a:gd name="T27" fmla="*/ 24 h 163"/>
                <a:gd name="T28" fmla="*/ 52 w 180"/>
                <a:gd name="T29" fmla="*/ 24 h 163"/>
                <a:gd name="T30" fmla="*/ 34 w 180"/>
                <a:gd name="T31" fmla="*/ 25 h 163"/>
                <a:gd name="T32" fmla="*/ 32 w 180"/>
                <a:gd name="T33" fmla="*/ 51 h 163"/>
                <a:gd name="T34" fmla="*/ 14 w 180"/>
                <a:gd name="T35" fmla="*/ 61 h 163"/>
                <a:gd name="T36" fmla="*/ 20 w 180"/>
                <a:gd name="T37" fmla="*/ 81 h 163"/>
                <a:gd name="T38" fmla="*/ 19 w 180"/>
                <a:gd name="T39" fmla="*/ 81 h 163"/>
                <a:gd name="T40" fmla="*/ 2 w 180"/>
                <a:gd name="T41" fmla="*/ 101 h 163"/>
                <a:gd name="T42" fmla="*/ 10 w 180"/>
                <a:gd name="T43" fmla="*/ 113 h 163"/>
                <a:gd name="T44" fmla="*/ 3 w 180"/>
                <a:gd name="T45" fmla="*/ 135 h 163"/>
                <a:gd name="T46" fmla="*/ 12 w 180"/>
                <a:gd name="T47" fmla="*/ 143 h 163"/>
                <a:gd name="T48" fmla="*/ 13 w 180"/>
                <a:gd name="T49" fmla="*/ 152 h 163"/>
                <a:gd name="T50" fmla="*/ 33 w 180"/>
                <a:gd name="T51" fmla="*/ 162 h 163"/>
                <a:gd name="T52" fmla="*/ 157 w 180"/>
                <a:gd name="T53" fmla="*/ 162 h 163"/>
                <a:gd name="T54" fmla="*/ 177 w 180"/>
                <a:gd name="T55" fmla="*/ 152 h 163"/>
                <a:gd name="T56" fmla="*/ 169 w 180"/>
                <a:gd name="T57" fmla="*/ 131 h 163"/>
                <a:gd name="T58" fmla="*/ 37 w 180"/>
                <a:gd name="T59" fmla="*/ 87 h 163"/>
                <a:gd name="T60" fmla="*/ 37 w 180"/>
                <a:gd name="T61" fmla="*/ 87 h 163"/>
                <a:gd name="T62" fmla="*/ 37 w 180"/>
                <a:gd name="T63" fmla="*/ 8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3">
                  <a:moveTo>
                    <a:pt x="169" y="131"/>
                  </a:moveTo>
                  <a:cubicBezTo>
                    <a:pt x="173" y="128"/>
                    <a:pt x="176" y="124"/>
                    <a:pt x="177" y="119"/>
                  </a:cubicBezTo>
                  <a:cubicBezTo>
                    <a:pt x="178" y="110"/>
                    <a:pt x="172" y="102"/>
                    <a:pt x="162" y="100"/>
                  </a:cubicBezTo>
                  <a:cubicBezTo>
                    <a:pt x="170" y="96"/>
                    <a:pt x="174" y="89"/>
                    <a:pt x="173" y="82"/>
                  </a:cubicBezTo>
                  <a:cubicBezTo>
                    <a:pt x="171" y="73"/>
                    <a:pt x="162" y="68"/>
                    <a:pt x="151" y="69"/>
                  </a:cubicBezTo>
                  <a:cubicBezTo>
                    <a:pt x="155" y="64"/>
                    <a:pt x="157" y="58"/>
                    <a:pt x="155" y="53"/>
                  </a:cubicBezTo>
                  <a:cubicBezTo>
                    <a:pt x="152" y="47"/>
                    <a:pt x="147" y="44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5" y="33"/>
                    <a:pt x="142" y="22"/>
                    <a:pt x="134" y="17"/>
                  </a:cubicBezTo>
                  <a:cubicBezTo>
                    <a:pt x="128" y="15"/>
                    <a:pt x="122" y="16"/>
                    <a:pt x="117" y="19"/>
                  </a:cubicBezTo>
                  <a:cubicBezTo>
                    <a:pt x="116" y="8"/>
                    <a:pt x="109" y="0"/>
                    <a:pt x="99" y="0"/>
                  </a:cubicBezTo>
                  <a:cubicBezTo>
                    <a:pt x="92" y="0"/>
                    <a:pt x="87" y="4"/>
                    <a:pt x="84" y="10"/>
                  </a:cubicBezTo>
                  <a:cubicBezTo>
                    <a:pt x="80" y="4"/>
                    <a:pt x="73" y="0"/>
                    <a:pt x="66" y="1"/>
                  </a:cubicBezTo>
                  <a:cubicBezTo>
                    <a:pt x="57" y="3"/>
                    <a:pt x="50" y="13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1"/>
                    <a:pt x="39" y="21"/>
                    <a:pt x="34" y="25"/>
                  </a:cubicBezTo>
                  <a:cubicBezTo>
                    <a:pt x="26" y="31"/>
                    <a:pt x="25" y="42"/>
                    <a:pt x="32" y="51"/>
                  </a:cubicBezTo>
                  <a:cubicBezTo>
                    <a:pt x="24" y="51"/>
                    <a:pt x="17" y="54"/>
                    <a:pt x="14" y="61"/>
                  </a:cubicBezTo>
                  <a:cubicBezTo>
                    <a:pt x="11" y="68"/>
                    <a:pt x="13" y="76"/>
                    <a:pt x="20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" y="83"/>
                    <a:pt x="1" y="92"/>
                    <a:pt x="2" y="101"/>
                  </a:cubicBezTo>
                  <a:cubicBezTo>
                    <a:pt x="3" y="106"/>
                    <a:pt x="6" y="111"/>
                    <a:pt x="10" y="113"/>
                  </a:cubicBezTo>
                  <a:cubicBezTo>
                    <a:pt x="3" y="118"/>
                    <a:pt x="0" y="127"/>
                    <a:pt x="3" y="135"/>
                  </a:cubicBezTo>
                  <a:cubicBezTo>
                    <a:pt x="5" y="139"/>
                    <a:pt x="8" y="142"/>
                    <a:pt x="12" y="143"/>
                  </a:cubicBezTo>
                  <a:cubicBezTo>
                    <a:pt x="12" y="146"/>
                    <a:pt x="12" y="149"/>
                    <a:pt x="13" y="152"/>
                  </a:cubicBezTo>
                  <a:cubicBezTo>
                    <a:pt x="16" y="160"/>
                    <a:pt x="24" y="163"/>
                    <a:pt x="33" y="162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66" y="163"/>
                    <a:pt x="174" y="160"/>
                    <a:pt x="177" y="152"/>
                  </a:cubicBezTo>
                  <a:cubicBezTo>
                    <a:pt x="180" y="145"/>
                    <a:pt x="176" y="136"/>
                    <a:pt x="169" y="131"/>
                  </a:cubicBezTo>
                  <a:close/>
                  <a:moveTo>
                    <a:pt x="37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70C28F0-BE9C-45F3-ADE4-BCC3A7315B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78150" y="5705474"/>
              <a:ext cx="650875" cy="681038"/>
            </a:xfrm>
            <a:custGeom>
              <a:avLst/>
              <a:gdLst>
                <a:gd name="T0" fmla="*/ 158 w 218"/>
                <a:gd name="T1" fmla="*/ 173 h 228"/>
                <a:gd name="T2" fmla="*/ 181 w 218"/>
                <a:gd name="T3" fmla="*/ 163 h 228"/>
                <a:gd name="T4" fmla="*/ 181 w 218"/>
                <a:gd name="T5" fmla="*/ 145 h 228"/>
                <a:gd name="T6" fmla="*/ 205 w 218"/>
                <a:gd name="T7" fmla="*/ 131 h 228"/>
                <a:gd name="T8" fmla="*/ 197 w 218"/>
                <a:gd name="T9" fmla="*/ 109 h 228"/>
                <a:gd name="T10" fmla="*/ 198 w 218"/>
                <a:gd name="T11" fmla="*/ 109 h 228"/>
                <a:gd name="T12" fmla="*/ 213 w 218"/>
                <a:gd name="T13" fmla="*/ 78 h 228"/>
                <a:gd name="T14" fmla="*/ 194 w 218"/>
                <a:gd name="T15" fmla="*/ 66 h 228"/>
                <a:gd name="T16" fmla="*/ 192 w 218"/>
                <a:gd name="T17" fmla="*/ 31 h 228"/>
                <a:gd name="T18" fmla="*/ 168 w 218"/>
                <a:gd name="T19" fmla="*/ 29 h 228"/>
                <a:gd name="T20" fmla="*/ 158 w 218"/>
                <a:gd name="T21" fmla="*/ 6 h 228"/>
                <a:gd name="T22" fmla="*/ 125 w 218"/>
                <a:gd name="T23" fmla="*/ 17 h 228"/>
                <a:gd name="T24" fmla="*/ 125 w 218"/>
                <a:gd name="T25" fmla="*/ 17 h 228"/>
                <a:gd name="T26" fmla="*/ 106 w 218"/>
                <a:gd name="T27" fmla="*/ 3 h 228"/>
                <a:gd name="T28" fmla="*/ 82 w 218"/>
                <a:gd name="T29" fmla="*/ 28 h 228"/>
                <a:gd name="T30" fmla="*/ 82 w 218"/>
                <a:gd name="T31" fmla="*/ 30 h 228"/>
                <a:gd name="T32" fmla="*/ 60 w 218"/>
                <a:gd name="T33" fmla="*/ 28 h 228"/>
                <a:gd name="T34" fmla="*/ 51 w 218"/>
                <a:gd name="T35" fmla="*/ 62 h 228"/>
                <a:gd name="T36" fmla="*/ 52 w 218"/>
                <a:gd name="T37" fmla="*/ 63 h 228"/>
                <a:gd name="T38" fmla="*/ 34 w 218"/>
                <a:gd name="T39" fmla="*/ 73 h 228"/>
                <a:gd name="T40" fmla="*/ 40 w 218"/>
                <a:gd name="T41" fmla="*/ 103 h 228"/>
                <a:gd name="T42" fmla="*/ 30 w 218"/>
                <a:gd name="T43" fmla="*/ 110 h 228"/>
                <a:gd name="T44" fmla="*/ 3 w 218"/>
                <a:gd name="T45" fmla="*/ 125 h 228"/>
                <a:gd name="T46" fmla="*/ 16 w 218"/>
                <a:gd name="T47" fmla="*/ 152 h 228"/>
                <a:gd name="T48" fmla="*/ 99 w 218"/>
                <a:gd name="T49" fmla="*/ 220 h 228"/>
                <a:gd name="T50" fmla="*/ 99 w 218"/>
                <a:gd name="T51" fmla="*/ 220 h 228"/>
                <a:gd name="T52" fmla="*/ 124 w 218"/>
                <a:gd name="T53" fmla="*/ 224 h 228"/>
                <a:gd name="T54" fmla="*/ 136 w 218"/>
                <a:gd name="T55" fmla="*/ 202 h 228"/>
                <a:gd name="T56" fmla="*/ 153 w 218"/>
                <a:gd name="T57" fmla="*/ 196 h 228"/>
                <a:gd name="T58" fmla="*/ 158 w 218"/>
                <a:gd name="T59" fmla="*/ 1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28">
                  <a:moveTo>
                    <a:pt x="158" y="173"/>
                  </a:moveTo>
                  <a:cubicBezTo>
                    <a:pt x="168" y="174"/>
                    <a:pt x="177" y="170"/>
                    <a:pt x="181" y="163"/>
                  </a:cubicBezTo>
                  <a:cubicBezTo>
                    <a:pt x="184" y="157"/>
                    <a:pt x="184" y="151"/>
                    <a:pt x="181" y="145"/>
                  </a:cubicBezTo>
                  <a:cubicBezTo>
                    <a:pt x="192" y="146"/>
                    <a:pt x="202" y="140"/>
                    <a:pt x="205" y="131"/>
                  </a:cubicBezTo>
                  <a:cubicBezTo>
                    <a:pt x="207" y="123"/>
                    <a:pt x="204" y="115"/>
                    <a:pt x="197" y="109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211" y="103"/>
                    <a:pt x="218" y="89"/>
                    <a:pt x="213" y="78"/>
                  </a:cubicBezTo>
                  <a:cubicBezTo>
                    <a:pt x="210" y="71"/>
                    <a:pt x="202" y="66"/>
                    <a:pt x="194" y="66"/>
                  </a:cubicBezTo>
                  <a:cubicBezTo>
                    <a:pt x="203" y="55"/>
                    <a:pt x="202" y="39"/>
                    <a:pt x="192" y="31"/>
                  </a:cubicBezTo>
                  <a:cubicBezTo>
                    <a:pt x="186" y="26"/>
                    <a:pt x="176" y="25"/>
                    <a:pt x="168" y="29"/>
                  </a:cubicBezTo>
                  <a:cubicBezTo>
                    <a:pt x="169" y="20"/>
                    <a:pt x="166" y="11"/>
                    <a:pt x="158" y="6"/>
                  </a:cubicBezTo>
                  <a:cubicBezTo>
                    <a:pt x="147" y="0"/>
                    <a:pt x="133" y="4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1" y="9"/>
                    <a:pt x="114" y="4"/>
                    <a:pt x="106" y="3"/>
                  </a:cubicBezTo>
                  <a:cubicBezTo>
                    <a:pt x="93" y="3"/>
                    <a:pt x="83" y="14"/>
                    <a:pt x="82" y="28"/>
                  </a:cubicBezTo>
                  <a:cubicBezTo>
                    <a:pt x="82" y="29"/>
                    <a:pt x="82" y="29"/>
                    <a:pt x="82" y="30"/>
                  </a:cubicBezTo>
                  <a:cubicBezTo>
                    <a:pt x="75" y="26"/>
                    <a:pt x="67" y="25"/>
                    <a:pt x="60" y="28"/>
                  </a:cubicBezTo>
                  <a:cubicBezTo>
                    <a:pt x="49" y="34"/>
                    <a:pt x="45" y="49"/>
                    <a:pt x="51" y="62"/>
                  </a:cubicBezTo>
                  <a:cubicBezTo>
                    <a:pt x="52" y="62"/>
                    <a:pt x="52" y="63"/>
                    <a:pt x="52" y="63"/>
                  </a:cubicBezTo>
                  <a:cubicBezTo>
                    <a:pt x="45" y="64"/>
                    <a:pt x="38" y="67"/>
                    <a:pt x="34" y="73"/>
                  </a:cubicBezTo>
                  <a:cubicBezTo>
                    <a:pt x="28" y="83"/>
                    <a:pt x="31" y="95"/>
                    <a:pt x="40" y="103"/>
                  </a:cubicBezTo>
                  <a:cubicBezTo>
                    <a:pt x="36" y="104"/>
                    <a:pt x="32" y="107"/>
                    <a:pt x="30" y="110"/>
                  </a:cubicBezTo>
                  <a:cubicBezTo>
                    <a:pt x="18" y="108"/>
                    <a:pt x="6" y="115"/>
                    <a:pt x="3" y="125"/>
                  </a:cubicBezTo>
                  <a:cubicBezTo>
                    <a:pt x="0" y="136"/>
                    <a:pt x="6" y="147"/>
                    <a:pt x="16" y="152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107" y="226"/>
                    <a:pt x="116" y="228"/>
                    <a:pt x="124" y="224"/>
                  </a:cubicBezTo>
                  <a:cubicBezTo>
                    <a:pt x="132" y="219"/>
                    <a:pt x="136" y="211"/>
                    <a:pt x="136" y="202"/>
                  </a:cubicBezTo>
                  <a:cubicBezTo>
                    <a:pt x="142" y="203"/>
                    <a:pt x="148" y="201"/>
                    <a:pt x="153" y="196"/>
                  </a:cubicBezTo>
                  <a:cubicBezTo>
                    <a:pt x="159" y="190"/>
                    <a:pt x="161" y="181"/>
                    <a:pt x="158" y="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E65EF6D-3C67-4E93-99C4-F108D93C16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5724" y="5630862"/>
              <a:ext cx="725488" cy="693738"/>
            </a:xfrm>
            <a:custGeom>
              <a:avLst/>
              <a:gdLst>
                <a:gd name="T0" fmla="*/ 184 w 243"/>
                <a:gd name="T1" fmla="*/ 63 h 232"/>
                <a:gd name="T2" fmla="*/ 173 w 243"/>
                <a:gd name="T3" fmla="*/ 39 h 232"/>
                <a:gd name="T4" fmla="*/ 155 w 243"/>
                <a:gd name="T5" fmla="*/ 39 h 232"/>
                <a:gd name="T6" fmla="*/ 140 w 243"/>
                <a:gd name="T7" fmla="*/ 14 h 232"/>
                <a:gd name="T8" fmla="*/ 116 w 243"/>
                <a:gd name="T9" fmla="*/ 22 h 232"/>
                <a:gd name="T10" fmla="*/ 116 w 243"/>
                <a:gd name="T11" fmla="*/ 21 h 232"/>
                <a:gd name="T12" fmla="*/ 83 w 243"/>
                <a:gd name="T13" fmla="*/ 6 h 232"/>
                <a:gd name="T14" fmla="*/ 70 w 243"/>
                <a:gd name="T15" fmla="*/ 26 h 232"/>
                <a:gd name="T16" fmla="*/ 33 w 243"/>
                <a:gd name="T17" fmla="*/ 28 h 232"/>
                <a:gd name="T18" fmla="*/ 31 w 243"/>
                <a:gd name="T19" fmla="*/ 54 h 232"/>
                <a:gd name="T20" fmla="*/ 6 w 243"/>
                <a:gd name="T21" fmla="*/ 64 h 232"/>
                <a:gd name="T22" fmla="*/ 18 w 243"/>
                <a:gd name="T23" fmla="*/ 100 h 232"/>
                <a:gd name="T24" fmla="*/ 19 w 243"/>
                <a:gd name="T25" fmla="*/ 100 h 232"/>
                <a:gd name="T26" fmla="*/ 4 w 243"/>
                <a:gd name="T27" fmla="*/ 120 h 232"/>
                <a:gd name="T28" fmla="*/ 31 w 243"/>
                <a:gd name="T29" fmla="*/ 146 h 232"/>
                <a:gd name="T30" fmla="*/ 32 w 243"/>
                <a:gd name="T31" fmla="*/ 146 h 232"/>
                <a:gd name="T32" fmla="*/ 31 w 243"/>
                <a:gd name="T33" fmla="*/ 169 h 232"/>
                <a:gd name="T34" fmla="*/ 67 w 243"/>
                <a:gd name="T35" fmla="*/ 178 h 232"/>
                <a:gd name="T36" fmla="*/ 68 w 243"/>
                <a:gd name="T37" fmla="*/ 177 h 232"/>
                <a:gd name="T38" fmla="*/ 79 w 243"/>
                <a:gd name="T39" fmla="*/ 196 h 232"/>
                <a:gd name="T40" fmla="*/ 111 w 243"/>
                <a:gd name="T41" fmla="*/ 190 h 232"/>
                <a:gd name="T42" fmla="*/ 118 w 243"/>
                <a:gd name="T43" fmla="*/ 201 h 232"/>
                <a:gd name="T44" fmla="*/ 135 w 243"/>
                <a:gd name="T45" fmla="*/ 229 h 232"/>
                <a:gd name="T46" fmla="*/ 163 w 243"/>
                <a:gd name="T47" fmla="*/ 215 h 232"/>
                <a:gd name="T48" fmla="*/ 235 w 243"/>
                <a:gd name="T49" fmla="*/ 126 h 232"/>
                <a:gd name="T50" fmla="*/ 235 w 243"/>
                <a:gd name="T51" fmla="*/ 126 h 232"/>
                <a:gd name="T52" fmla="*/ 239 w 243"/>
                <a:gd name="T53" fmla="*/ 99 h 232"/>
                <a:gd name="T54" fmla="*/ 215 w 243"/>
                <a:gd name="T55" fmla="*/ 87 h 232"/>
                <a:gd name="T56" fmla="*/ 210 w 243"/>
                <a:gd name="T57" fmla="*/ 69 h 232"/>
                <a:gd name="T58" fmla="*/ 184 w 243"/>
                <a:gd name="T59" fmla="*/ 6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3" h="232">
                  <a:moveTo>
                    <a:pt x="184" y="63"/>
                  </a:moveTo>
                  <a:cubicBezTo>
                    <a:pt x="186" y="53"/>
                    <a:pt x="182" y="43"/>
                    <a:pt x="173" y="39"/>
                  </a:cubicBezTo>
                  <a:cubicBezTo>
                    <a:pt x="168" y="36"/>
                    <a:pt x="161" y="36"/>
                    <a:pt x="155" y="39"/>
                  </a:cubicBezTo>
                  <a:cubicBezTo>
                    <a:pt x="155" y="27"/>
                    <a:pt x="149" y="17"/>
                    <a:pt x="140" y="14"/>
                  </a:cubicBezTo>
                  <a:cubicBezTo>
                    <a:pt x="131" y="11"/>
                    <a:pt x="122" y="15"/>
                    <a:pt x="116" y="22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09" y="7"/>
                    <a:pt x="95" y="0"/>
                    <a:pt x="83" y="6"/>
                  </a:cubicBezTo>
                  <a:cubicBezTo>
                    <a:pt x="75" y="9"/>
                    <a:pt x="70" y="17"/>
                    <a:pt x="70" y="26"/>
                  </a:cubicBezTo>
                  <a:cubicBezTo>
                    <a:pt x="58" y="17"/>
                    <a:pt x="41" y="17"/>
                    <a:pt x="33" y="28"/>
                  </a:cubicBezTo>
                  <a:cubicBezTo>
                    <a:pt x="27" y="35"/>
                    <a:pt x="27" y="45"/>
                    <a:pt x="31" y="54"/>
                  </a:cubicBezTo>
                  <a:cubicBezTo>
                    <a:pt x="21" y="52"/>
                    <a:pt x="11" y="56"/>
                    <a:pt x="6" y="64"/>
                  </a:cubicBezTo>
                  <a:cubicBezTo>
                    <a:pt x="0" y="76"/>
                    <a:pt x="5" y="92"/>
                    <a:pt x="18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0" y="104"/>
                    <a:pt x="4" y="111"/>
                    <a:pt x="4" y="120"/>
                  </a:cubicBezTo>
                  <a:cubicBezTo>
                    <a:pt x="3" y="134"/>
                    <a:pt x="15" y="145"/>
                    <a:pt x="31" y="146"/>
                  </a:cubicBezTo>
                  <a:cubicBezTo>
                    <a:pt x="31" y="146"/>
                    <a:pt x="32" y="146"/>
                    <a:pt x="32" y="146"/>
                  </a:cubicBezTo>
                  <a:cubicBezTo>
                    <a:pt x="28" y="153"/>
                    <a:pt x="27" y="162"/>
                    <a:pt x="31" y="169"/>
                  </a:cubicBezTo>
                  <a:cubicBezTo>
                    <a:pt x="37" y="181"/>
                    <a:pt x="53" y="185"/>
                    <a:pt x="67" y="178"/>
                  </a:cubicBezTo>
                  <a:cubicBezTo>
                    <a:pt x="67" y="178"/>
                    <a:pt x="68" y="178"/>
                    <a:pt x="68" y="177"/>
                  </a:cubicBezTo>
                  <a:cubicBezTo>
                    <a:pt x="69" y="185"/>
                    <a:pt x="72" y="192"/>
                    <a:pt x="79" y="196"/>
                  </a:cubicBezTo>
                  <a:cubicBezTo>
                    <a:pt x="89" y="202"/>
                    <a:pt x="102" y="199"/>
                    <a:pt x="111" y="190"/>
                  </a:cubicBezTo>
                  <a:cubicBezTo>
                    <a:pt x="112" y="194"/>
                    <a:pt x="115" y="198"/>
                    <a:pt x="118" y="201"/>
                  </a:cubicBezTo>
                  <a:cubicBezTo>
                    <a:pt x="117" y="214"/>
                    <a:pt x="123" y="226"/>
                    <a:pt x="135" y="229"/>
                  </a:cubicBezTo>
                  <a:cubicBezTo>
                    <a:pt x="146" y="232"/>
                    <a:pt x="158" y="226"/>
                    <a:pt x="163" y="215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42" y="118"/>
                    <a:pt x="243" y="108"/>
                    <a:pt x="239" y="99"/>
                  </a:cubicBezTo>
                  <a:cubicBezTo>
                    <a:pt x="234" y="91"/>
                    <a:pt x="225" y="87"/>
                    <a:pt x="215" y="87"/>
                  </a:cubicBezTo>
                  <a:cubicBezTo>
                    <a:pt x="216" y="80"/>
                    <a:pt x="214" y="74"/>
                    <a:pt x="210" y="69"/>
                  </a:cubicBezTo>
                  <a:cubicBezTo>
                    <a:pt x="203" y="62"/>
                    <a:pt x="193" y="60"/>
                    <a:pt x="184" y="6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0B2A1BE-33FD-46EA-9EBE-8AC66DD770D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203450" y="5508624"/>
              <a:ext cx="682625" cy="768350"/>
            </a:xfrm>
            <a:custGeom>
              <a:avLst/>
              <a:gdLst>
                <a:gd name="T0" fmla="*/ 213 w 229"/>
                <a:gd name="T1" fmla="*/ 161 h 257"/>
                <a:gd name="T2" fmla="*/ 227 w 229"/>
                <a:gd name="T3" fmla="*/ 134 h 257"/>
                <a:gd name="T4" fmla="*/ 214 w 229"/>
                <a:gd name="T5" fmla="*/ 117 h 257"/>
                <a:gd name="T6" fmla="*/ 225 w 229"/>
                <a:gd name="T7" fmla="*/ 85 h 257"/>
                <a:gd name="T8" fmla="*/ 201 w 229"/>
                <a:gd name="T9" fmla="*/ 70 h 257"/>
                <a:gd name="T10" fmla="*/ 201 w 229"/>
                <a:gd name="T11" fmla="*/ 70 h 257"/>
                <a:gd name="T12" fmla="*/ 191 w 229"/>
                <a:gd name="T13" fmla="*/ 28 h 257"/>
                <a:gd name="T14" fmla="*/ 164 w 229"/>
                <a:gd name="T15" fmla="*/ 32 h 257"/>
                <a:gd name="T16" fmla="*/ 135 w 229"/>
                <a:gd name="T17" fmla="*/ 0 h 257"/>
                <a:gd name="T18" fmla="*/ 111 w 229"/>
                <a:gd name="T19" fmla="*/ 17 h 257"/>
                <a:gd name="T20" fmla="*/ 83 w 229"/>
                <a:gd name="T21" fmla="*/ 2 h 257"/>
                <a:gd name="T22" fmla="*/ 60 w 229"/>
                <a:gd name="T23" fmla="*/ 38 h 257"/>
                <a:gd name="T24" fmla="*/ 60 w 229"/>
                <a:gd name="T25" fmla="*/ 39 h 257"/>
                <a:gd name="T26" fmla="*/ 31 w 229"/>
                <a:gd name="T27" fmla="*/ 41 h 257"/>
                <a:gd name="T28" fmla="*/ 28 w 229"/>
                <a:gd name="T29" fmla="*/ 83 h 257"/>
                <a:gd name="T30" fmla="*/ 29 w 229"/>
                <a:gd name="T31" fmla="*/ 85 h 257"/>
                <a:gd name="T32" fmla="*/ 7 w 229"/>
                <a:gd name="T33" fmla="*/ 100 h 257"/>
                <a:gd name="T34" fmla="*/ 24 w 229"/>
                <a:gd name="T35" fmla="*/ 139 h 257"/>
                <a:gd name="T36" fmla="*/ 27 w 229"/>
                <a:gd name="T37" fmla="*/ 140 h 257"/>
                <a:gd name="T38" fmla="*/ 17 w 229"/>
                <a:gd name="T39" fmla="*/ 163 h 257"/>
                <a:gd name="T40" fmla="*/ 24 w 229"/>
                <a:gd name="T41" fmla="*/ 178 h 257"/>
                <a:gd name="T42" fmla="*/ 21 w 229"/>
                <a:gd name="T43" fmla="*/ 203 h 257"/>
                <a:gd name="T44" fmla="*/ 30 w 229"/>
                <a:gd name="T45" fmla="*/ 214 h 257"/>
                <a:gd name="T46" fmla="*/ 29 w 229"/>
                <a:gd name="T47" fmla="*/ 235 h 257"/>
                <a:gd name="T48" fmla="*/ 40 w 229"/>
                <a:gd name="T49" fmla="*/ 247 h 257"/>
                <a:gd name="T50" fmla="*/ 40 w 229"/>
                <a:gd name="T51" fmla="*/ 251 h 257"/>
                <a:gd name="T52" fmla="*/ 53 w 229"/>
                <a:gd name="T53" fmla="*/ 251 h 257"/>
                <a:gd name="T54" fmla="*/ 58 w 229"/>
                <a:gd name="T55" fmla="*/ 251 h 257"/>
                <a:gd name="T56" fmla="*/ 181 w 229"/>
                <a:gd name="T57" fmla="*/ 253 h 257"/>
                <a:gd name="T58" fmla="*/ 181 w 229"/>
                <a:gd name="T59" fmla="*/ 252 h 257"/>
                <a:gd name="T60" fmla="*/ 217 w 229"/>
                <a:gd name="T61" fmla="*/ 237 h 257"/>
                <a:gd name="T62" fmla="*/ 211 w 229"/>
                <a:gd name="T63" fmla="*/ 208 h 257"/>
                <a:gd name="T64" fmla="*/ 226 w 229"/>
                <a:gd name="T65" fmla="*/ 188 h 257"/>
                <a:gd name="T66" fmla="*/ 213 w 229"/>
                <a:gd name="T67" fmla="*/ 161 h 257"/>
                <a:gd name="T68" fmla="*/ 113 w 229"/>
                <a:gd name="T69" fmla="*/ 51 h 257"/>
                <a:gd name="T70" fmla="*/ 112 w 229"/>
                <a:gd name="T71" fmla="*/ 51 h 257"/>
                <a:gd name="T72" fmla="*/ 113 w 229"/>
                <a:gd name="T73" fmla="*/ 50 h 257"/>
                <a:gd name="T74" fmla="*/ 113 w 229"/>
                <a:gd name="T75" fmla="*/ 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257">
                  <a:moveTo>
                    <a:pt x="213" y="161"/>
                  </a:moveTo>
                  <a:cubicBezTo>
                    <a:pt x="223" y="155"/>
                    <a:pt x="229" y="145"/>
                    <a:pt x="227" y="134"/>
                  </a:cubicBezTo>
                  <a:cubicBezTo>
                    <a:pt x="226" y="126"/>
                    <a:pt x="221" y="121"/>
                    <a:pt x="214" y="117"/>
                  </a:cubicBezTo>
                  <a:cubicBezTo>
                    <a:pt x="224" y="109"/>
                    <a:pt x="229" y="96"/>
                    <a:pt x="225" y="85"/>
                  </a:cubicBezTo>
                  <a:cubicBezTo>
                    <a:pt x="221" y="76"/>
                    <a:pt x="212" y="70"/>
                    <a:pt x="201" y="7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209" y="54"/>
                    <a:pt x="205" y="35"/>
                    <a:pt x="191" y="28"/>
                  </a:cubicBezTo>
                  <a:cubicBezTo>
                    <a:pt x="182" y="24"/>
                    <a:pt x="172" y="26"/>
                    <a:pt x="164" y="32"/>
                  </a:cubicBezTo>
                  <a:cubicBezTo>
                    <a:pt x="163" y="14"/>
                    <a:pt x="151" y="0"/>
                    <a:pt x="135" y="0"/>
                  </a:cubicBezTo>
                  <a:cubicBezTo>
                    <a:pt x="125" y="0"/>
                    <a:pt x="115" y="7"/>
                    <a:pt x="111" y="17"/>
                  </a:cubicBezTo>
                  <a:cubicBezTo>
                    <a:pt x="105" y="7"/>
                    <a:pt x="94" y="1"/>
                    <a:pt x="83" y="2"/>
                  </a:cubicBezTo>
                  <a:cubicBezTo>
                    <a:pt x="68" y="5"/>
                    <a:pt x="57" y="21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0" y="34"/>
                    <a:pt x="39" y="34"/>
                    <a:pt x="31" y="41"/>
                  </a:cubicBezTo>
                  <a:cubicBezTo>
                    <a:pt x="19" y="50"/>
                    <a:pt x="17" y="69"/>
                    <a:pt x="28" y="83"/>
                  </a:cubicBezTo>
                  <a:cubicBezTo>
                    <a:pt x="28" y="84"/>
                    <a:pt x="28" y="84"/>
                    <a:pt x="29" y="85"/>
                  </a:cubicBezTo>
                  <a:cubicBezTo>
                    <a:pt x="19" y="86"/>
                    <a:pt x="11" y="91"/>
                    <a:pt x="7" y="100"/>
                  </a:cubicBezTo>
                  <a:cubicBezTo>
                    <a:pt x="0" y="114"/>
                    <a:pt x="8" y="132"/>
                    <a:pt x="24" y="139"/>
                  </a:cubicBezTo>
                  <a:cubicBezTo>
                    <a:pt x="25" y="139"/>
                    <a:pt x="26" y="139"/>
                    <a:pt x="27" y="140"/>
                  </a:cubicBezTo>
                  <a:cubicBezTo>
                    <a:pt x="20" y="146"/>
                    <a:pt x="16" y="154"/>
                    <a:pt x="17" y="163"/>
                  </a:cubicBezTo>
                  <a:cubicBezTo>
                    <a:pt x="18" y="169"/>
                    <a:pt x="21" y="174"/>
                    <a:pt x="24" y="178"/>
                  </a:cubicBezTo>
                  <a:cubicBezTo>
                    <a:pt x="19" y="185"/>
                    <a:pt x="18" y="195"/>
                    <a:pt x="21" y="203"/>
                  </a:cubicBezTo>
                  <a:cubicBezTo>
                    <a:pt x="23" y="207"/>
                    <a:pt x="26" y="211"/>
                    <a:pt x="30" y="214"/>
                  </a:cubicBezTo>
                  <a:cubicBezTo>
                    <a:pt x="27" y="221"/>
                    <a:pt x="26" y="228"/>
                    <a:pt x="29" y="235"/>
                  </a:cubicBezTo>
                  <a:cubicBezTo>
                    <a:pt x="31" y="240"/>
                    <a:pt x="35" y="245"/>
                    <a:pt x="40" y="247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5" y="251"/>
                    <a:pt x="56" y="251"/>
                    <a:pt x="58" y="251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96" y="257"/>
                    <a:pt x="212" y="251"/>
                    <a:pt x="217" y="237"/>
                  </a:cubicBezTo>
                  <a:cubicBezTo>
                    <a:pt x="221" y="228"/>
                    <a:pt x="218" y="217"/>
                    <a:pt x="211" y="208"/>
                  </a:cubicBezTo>
                  <a:cubicBezTo>
                    <a:pt x="219" y="204"/>
                    <a:pt x="225" y="197"/>
                    <a:pt x="226" y="188"/>
                  </a:cubicBezTo>
                  <a:cubicBezTo>
                    <a:pt x="228" y="178"/>
                    <a:pt x="222" y="167"/>
                    <a:pt x="213" y="161"/>
                  </a:cubicBezTo>
                  <a:moveTo>
                    <a:pt x="113" y="51"/>
                  </a:moveTo>
                  <a:cubicBezTo>
                    <a:pt x="112" y="51"/>
                    <a:pt x="112" y="51"/>
                    <a:pt x="112" y="51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1"/>
                    <a:pt x="113" y="51"/>
                    <a:pt x="113" y="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D515C4D5-6FA4-405D-98EE-FC56D8872E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874" y="6172199"/>
              <a:ext cx="4856163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FC41A200-DC24-47FD-9803-98B6A06B1D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0699" y="6175374"/>
              <a:ext cx="4351338" cy="241300"/>
            </a:xfrm>
            <a:prstGeom prst="ellipse">
              <a:avLst/>
            </a:pr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FA7B923-96CB-449A-B157-EF0CA265DD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0425" y="5759449"/>
              <a:ext cx="3660775" cy="573088"/>
            </a:xfrm>
            <a:custGeom>
              <a:avLst/>
              <a:gdLst>
                <a:gd name="T0" fmla="*/ 614 w 1227"/>
                <a:gd name="T1" fmla="*/ 0 h 192"/>
                <a:gd name="T2" fmla="*/ 0 w 1227"/>
                <a:gd name="T3" fmla="*/ 192 h 192"/>
                <a:gd name="T4" fmla="*/ 1227 w 1227"/>
                <a:gd name="T5" fmla="*/ 192 h 192"/>
                <a:gd name="T6" fmla="*/ 614 w 122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7" h="192">
                  <a:moveTo>
                    <a:pt x="614" y="0"/>
                  </a:moveTo>
                  <a:cubicBezTo>
                    <a:pt x="280" y="0"/>
                    <a:pt x="0" y="192"/>
                    <a:pt x="0" y="192"/>
                  </a:cubicBezTo>
                  <a:cubicBezTo>
                    <a:pt x="1227" y="192"/>
                    <a:pt x="1227" y="192"/>
                    <a:pt x="1227" y="192"/>
                  </a:cubicBezTo>
                  <a:cubicBezTo>
                    <a:pt x="1219" y="85"/>
                    <a:pt x="948" y="0"/>
                    <a:pt x="614" y="0"/>
                  </a:cubicBezTo>
                </a:path>
              </a:pathLst>
            </a:custGeom>
            <a:solidFill>
              <a:srgbClr val="FEC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F8B6C92-B324-46F8-9DE9-821FC3DDA7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4737" y="5846762"/>
              <a:ext cx="3227388" cy="481013"/>
            </a:xfrm>
            <a:custGeom>
              <a:avLst/>
              <a:gdLst>
                <a:gd name="T0" fmla="*/ 541 w 1082"/>
                <a:gd name="T1" fmla="*/ 0 h 161"/>
                <a:gd name="T2" fmla="*/ 0 w 1082"/>
                <a:gd name="T3" fmla="*/ 161 h 161"/>
                <a:gd name="T4" fmla="*/ 1082 w 1082"/>
                <a:gd name="T5" fmla="*/ 161 h 161"/>
                <a:gd name="T6" fmla="*/ 541 w 1082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161">
                  <a:moveTo>
                    <a:pt x="541" y="0"/>
                  </a:moveTo>
                  <a:cubicBezTo>
                    <a:pt x="246" y="0"/>
                    <a:pt x="0" y="161"/>
                    <a:pt x="0" y="161"/>
                  </a:cubicBezTo>
                  <a:cubicBezTo>
                    <a:pt x="1082" y="161"/>
                    <a:pt x="1082" y="161"/>
                    <a:pt x="1082" y="161"/>
                  </a:cubicBezTo>
                  <a:cubicBezTo>
                    <a:pt x="1075" y="72"/>
                    <a:pt x="835" y="0"/>
                    <a:pt x="541" y="0"/>
                  </a:cubicBezTo>
                </a:path>
              </a:pathLst>
            </a:custGeom>
            <a:solidFill>
              <a:srgbClr val="F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E7E6C535-9ECC-4125-AA30-2524CA6AD9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28762" y="6165849"/>
              <a:ext cx="50800" cy="47625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886F8256-F91F-488D-AD80-E1065F23C9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03375" y="6202362"/>
              <a:ext cx="41275" cy="41275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8ED202B8-5EFE-494C-9FF5-84C95EC8EB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2900" y="6142037"/>
              <a:ext cx="31750" cy="36513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E434CD8E-486D-43FC-857D-AF73A92871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56037" y="6172199"/>
              <a:ext cx="47625" cy="41275"/>
            </a:xfrm>
            <a:custGeom>
              <a:avLst/>
              <a:gdLst>
                <a:gd name="T0" fmla="*/ 8 w 16"/>
                <a:gd name="T1" fmla="*/ 0 h 14"/>
                <a:gd name="T2" fmla="*/ 4 w 16"/>
                <a:gd name="T3" fmla="*/ 1 h 14"/>
                <a:gd name="T4" fmla="*/ 2 w 16"/>
                <a:gd name="T5" fmla="*/ 10 h 14"/>
                <a:gd name="T6" fmla="*/ 8 w 16"/>
                <a:gd name="T7" fmla="*/ 14 h 14"/>
                <a:gd name="T8" fmla="*/ 11 w 16"/>
                <a:gd name="T9" fmla="*/ 13 h 14"/>
                <a:gd name="T10" fmla="*/ 14 w 16"/>
                <a:gd name="T11" fmla="*/ 4 h 14"/>
                <a:gd name="T12" fmla="*/ 8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3" y="13"/>
                    <a:pt x="5" y="14"/>
                    <a:pt x="8" y="14"/>
                  </a:cubicBezTo>
                  <a:cubicBezTo>
                    <a:pt x="9" y="14"/>
                    <a:pt x="10" y="14"/>
                    <a:pt x="11" y="13"/>
                  </a:cubicBezTo>
                  <a:cubicBezTo>
                    <a:pt x="14" y="11"/>
                    <a:pt x="16" y="7"/>
                    <a:pt x="14" y="4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4241AAD-92AE-4EA6-9FCC-BBA27FB2A5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09999" y="6142037"/>
              <a:ext cx="36513" cy="33338"/>
            </a:xfrm>
            <a:custGeom>
              <a:avLst/>
              <a:gdLst>
                <a:gd name="T0" fmla="*/ 6 w 12"/>
                <a:gd name="T1" fmla="*/ 0 h 11"/>
                <a:gd name="T2" fmla="*/ 3 w 12"/>
                <a:gd name="T3" fmla="*/ 1 h 11"/>
                <a:gd name="T4" fmla="*/ 1 w 12"/>
                <a:gd name="T5" fmla="*/ 8 h 11"/>
                <a:gd name="T6" fmla="*/ 6 w 12"/>
                <a:gd name="T7" fmla="*/ 11 h 11"/>
                <a:gd name="T8" fmla="*/ 9 w 12"/>
                <a:gd name="T9" fmla="*/ 11 h 11"/>
                <a:gd name="T10" fmla="*/ 11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6"/>
                    <a:pt x="1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1" y="9"/>
                    <a:pt x="12" y="6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BE9E143-E393-408E-A21C-44563862E4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3737" y="6216649"/>
              <a:ext cx="4076700" cy="188913"/>
            </a:xfrm>
            <a:custGeom>
              <a:avLst/>
              <a:gdLst>
                <a:gd name="T0" fmla="*/ 0 w 1367"/>
                <a:gd name="T1" fmla="*/ 28 h 63"/>
                <a:gd name="T2" fmla="*/ 289 w 1367"/>
                <a:gd name="T3" fmla="*/ 15 h 63"/>
                <a:gd name="T4" fmla="*/ 870 w 1367"/>
                <a:gd name="T5" fmla="*/ 31 h 63"/>
                <a:gd name="T6" fmla="*/ 1269 w 1367"/>
                <a:gd name="T7" fmla="*/ 13 h 63"/>
                <a:gd name="T8" fmla="*/ 1360 w 1367"/>
                <a:gd name="T9" fmla="*/ 39 h 63"/>
                <a:gd name="T10" fmla="*/ 337 w 1367"/>
                <a:gd name="T11" fmla="*/ 53 h 63"/>
                <a:gd name="T12" fmla="*/ 0 w 1367"/>
                <a:gd name="T13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7" h="63">
                  <a:moveTo>
                    <a:pt x="0" y="28"/>
                  </a:moveTo>
                  <a:cubicBezTo>
                    <a:pt x="151" y="31"/>
                    <a:pt x="150" y="20"/>
                    <a:pt x="289" y="15"/>
                  </a:cubicBezTo>
                  <a:cubicBezTo>
                    <a:pt x="421" y="11"/>
                    <a:pt x="718" y="21"/>
                    <a:pt x="870" y="31"/>
                  </a:cubicBezTo>
                  <a:cubicBezTo>
                    <a:pt x="1021" y="42"/>
                    <a:pt x="1149" y="0"/>
                    <a:pt x="1269" y="13"/>
                  </a:cubicBezTo>
                  <a:cubicBezTo>
                    <a:pt x="1361" y="22"/>
                    <a:pt x="1367" y="39"/>
                    <a:pt x="1360" y="39"/>
                  </a:cubicBezTo>
                  <a:cubicBezTo>
                    <a:pt x="1027" y="63"/>
                    <a:pt x="613" y="53"/>
                    <a:pt x="337" y="53"/>
                  </a:cubicBezTo>
                  <a:cubicBezTo>
                    <a:pt x="61" y="53"/>
                    <a:pt x="33" y="30"/>
                    <a:pt x="0" y="28"/>
                  </a:cubicBezTo>
                  <a:close/>
                </a:path>
              </a:pathLst>
            </a:cu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E7329F27-CAF6-488E-8B37-3B5625D649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03774" y="6303962"/>
              <a:ext cx="757238" cy="173038"/>
            </a:xfrm>
            <a:custGeom>
              <a:avLst/>
              <a:gdLst>
                <a:gd name="T0" fmla="*/ 60 w 254"/>
                <a:gd name="T1" fmla="*/ 1 h 58"/>
                <a:gd name="T2" fmla="*/ 46 w 254"/>
                <a:gd name="T3" fmla="*/ 41 h 58"/>
                <a:gd name="T4" fmla="*/ 254 w 254"/>
                <a:gd name="T5" fmla="*/ 49 h 58"/>
                <a:gd name="T6" fmla="*/ 60 w 254"/>
                <a:gd name="T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8">
                  <a:moveTo>
                    <a:pt x="60" y="1"/>
                  </a:moveTo>
                  <a:cubicBezTo>
                    <a:pt x="50" y="0"/>
                    <a:pt x="0" y="24"/>
                    <a:pt x="46" y="41"/>
                  </a:cubicBezTo>
                  <a:cubicBezTo>
                    <a:pt x="93" y="58"/>
                    <a:pt x="254" y="49"/>
                    <a:pt x="254" y="49"/>
                  </a:cubicBezTo>
                  <a:cubicBezTo>
                    <a:pt x="254" y="49"/>
                    <a:pt x="45" y="30"/>
                    <a:pt x="60" y="1"/>
                  </a:cubicBezTo>
                  <a:close/>
                </a:path>
              </a:pathLst>
            </a:cu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2B511D-CC9F-4C2C-8C68-2E4AF8E3CB8E}"/>
                </a:ext>
              </a:extLst>
            </p:cNvPr>
            <p:cNvGrpSpPr/>
            <p:nvPr/>
          </p:nvGrpSpPr>
          <p:grpSpPr>
            <a:xfrm>
              <a:off x="2098675" y="1343025"/>
              <a:ext cx="1179513" cy="4640263"/>
              <a:chOff x="12655549" y="1343025"/>
              <a:chExt cx="1179513" cy="4640263"/>
            </a:xfrm>
          </p:grpSpPr>
          <p:sp>
            <p:nvSpPr>
              <p:cNvPr id="92" name="Rectangle 315">
                <a:extLst>
                  <a:ext uri="{FF2B5EF4-FFF2-40B4-BE49-F238E27FC236}">
                    <a16:creationId xmlns:a16="http://schemas.microsoft.com/office/drawing/2014/main" id="{37C13B5B-375F-4D1D-93CF-D076853B0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1698625"/>
                <a:ext cx="211138" cy="346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Rectangle 316">
                <a:extLst>
                  <a:ext uri="{FF2B5EF4-FFF2-40B4-BE49-F238E27FC236}">
                    <a16:creationId xmlns:a16="http://schemas.microsoft.com/office/drawing/2014/main" id="{78E3180F-066A-42F7-A17A-54FAF759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2899" y="1698625"/>
                <a:ext cx="209550" cy="3460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17">
                <a:extLst>
                  <a:ext uri="{FF2B5EF4-FFF2-40B4-BE49-F238E27FC236}">
                    <a16:creationId xmlns:a16="http://schemas.microsoft.com/office/drawing/2014/main" id="{22CD805E-C685-49FA-9618-C9DC497743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42899" y="1698625"/>
                <a:ext cx="209550" cy="346075"/>
              </a:xfrm>
              <a:custGeom>
                <a:avLst/>
                <a:gdLst>
                  <a:gd name="T0" fmla="*/ 132 w 132"/>
                  <a:gd name="T1" fmla="*/ 10 h 218"/>
                  <a:gd name="T2" fmla="*/ 132 w 132"/>
                  <a:gd name="T3" fmla="*/ 0 h 218"/>
                  <a:gd name="T4" fmla="*/ 71 w 132"/>
                  <a:gd name="T5" fmla="*/ 0 h 218"/>
                  <a:gd name="T6" fmla="*/ 61 w 132"/>
                  <a:gd name="T7" fmla="*/ 0 h 218"/>
                  <a:gd name="T8" fmla="*/ 5 w 132"/>
                  <a:gd name="T9" fmla="*/ 0 h 218"/>
                  <a:gd name="T10" fmla="*/ 0 w 132"/>
                  <a:gd name="T11" fmla="*/ 0 h 218"/>
                  <a:gd name="T12" fmla="*/ 0 w 132"/>
                  <a:gd name="T13" fmla="*/ 12 h 218"/>
                  <a:gd name="T14" fmla="*/ 0 w 132"/>
                  <a:gd name="T15" fmla="*/ 69 h 218"/>
                  <a:gd name="T16" fmla="*/ 0 w 132"/>
                  <a:gd name="T17" fmla="*/ 78 h 218"/>
                  <a:gd name="T18" fmla="*/ 0 w 132"/>
                  <a:gd name="T19" fmla="*/ 145 h 218"/>
                  <a:gd name="T20" fmla="*/ 0 w 132"/>
                  <a:gd name="T21" fmla="*/ 154 h 218"/>
                  <a:gd name="T22" fmla="*/ 0 w 132"/>
                  <a:gd name="T23" fmla="*/ 218 h 218"/>
                  <a:gd name="T24" fmla="*/ 9 w 132"/>
                  <a:gd name="T25" fmla="*/ 218 h 218"/>
                  <a:gd name="T26" fmla="*/ 9 w 132"/>
                  <a:gd name="T27" fmla="*/ 152 h 218"/>
                  <a:gd name="T28" fmla="*/ 66 w 132"/>
                  <a:gd name="T29" fmla="*/ 152 h 218"/>
                  <a:gd name="T30" fmla="*/ 66 w 132"/>
                  <a:gd name="T31" fmla="*/ 218 h 218"/>
                  <a:gd name="T32" fmla="*/ 76 w 132"/>
                  <a:gd name="T33" fmla="*/ 218 h 218"/>
                  <a:gd name="T34" fmla="*/ 76 w 132"/>
                  <a:gd name="T35" fmla="*/ 152 h 218"/>
                  <a:gd name="T36" fmla="*/ 132 w 132"/>
                  <a:gd name="T37" fmla="*/ 152 h 218"/>
                  <a:gd name="T38" fmla="*/ 132 w 132"/>
                  <a:gd name="T39" fmla="*/ 142 h 218"/>
                  <a:gd name="T40" fmla="*/ 76 w 132"/>
                  <a:gd name="T41" fmla="*/ 142 h 218"/>
                  <a:gd name="T42" fmla="*/ 76 w 132"/>
                  <a:gd name="T43" fmla="*/ 76 h 218"/>
                  <a:gd name="T44" fmla="*/ 132 w 132"/>
                  <a:gd name="T45" fmla="*/ 76 h 218"/>
                  <a:gd name="T46" fmla="*/ 132 w 132"/>
                  <a:gd name="T47" fmla="*/ 67 h 218"/>
                  <a:gd name="T48" fmla="*/ 76 w 132"/>
                  <a:gd name="T49" fmla="*/ 67 h 218"/>
                  <a:gd name="T50" fmla="*/ 76 w 132"/>
                  <a:gd name="T51" fmla="*/ 10 h 218"/>
                  <a:gd name="T52" fmla="*/ 132 w 132"/>
                  <a:gd name="T53" fmla="*/ 10 h 218"/>
                  <a:gd name="T54" fmla="*/ 66 w 132"/>
                  <a:gd name="T55" fmla="*/ 142 h 218"/>
                  <a:gd name="T56" fmla="*/ 9 w 132"/>
                  <a:gd name="T57" fmla="*/ 142 h 218"/>
                  <a:gd name="T58" fmla="*/ 9 w 132"/>
                  <a:gd name="T59" fmla="*/ 76 h 218"/>
                  <a:gd name="T60" fmla="*/ 66 w 132"/>
                  <a:gd name="T61" fmla="*/ 76 h 218"/>
                  <a:gd name="T62" fmla="*/ 66 w 132"/>
                  <a:gd name="T63" fmla="*/ 142 h 218"/>
                  <a:gd name="T64" fmla="*/ 66 w 132"/>
                  <a:gd name="T65" fmla="*/ 67 h 218"/>
                  <a:gd name="T66" fmla="*/ 9 w 132"/>
                  <a:gd name="T67" fmla="*/ 67 h 218"/>
                  <a:gd name="T68" fmla="*/ 9 w 132"/>
                  <a:gd name="T69" fmla="*/ 10 h 218"/>
                  <a:gd name="T70" fmla="*/ 66 w 132"/>
                  <a:gd name="T71" fmla="*/ 10 h 218"/>
                  <a:gd name="T72" fmla="*/ 66 w 132"/>
                  <a:gd name="T73" fmla="*/ 6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218">
                    <a:moveTo>
                      <a:pt x="132" y="10"/>
                    </a:moveTo>
                    <a:lnTo>
                      <a:pt x="132" y="0"/>
                    </a:lnTo>
                    <a:lnTo>
                      <a:pt x="71" y="0"/>
                    </a:lnTo>
                    <a:lnTo>
                      <a:pt x="6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145"/>
                    </a:lnTo>
                    <a:lnTo>
                      <a:pt x="0" y="154"/>
                    </a:lnTo>
                    <a:lnTo>
                      <a:pt x="0" y="218"/>
                    </a:lnTo>
                    <a:lnTo>
                      <a:pt x="9" y="218"/>
                    </a:lnTo>
                    <a:lnTo>
                      <a:pt x="9" y="152"/>
                    </a:lnTo>
                    <a:lnTo>
                      <a:pt x="66" y="152"/>
                    </a:lnTo>
                    <a:lnTo>
                      <a:pt x="66" y="218"/>
                    </a:lnTo>
                    <a:lnTo>
                      <a:pt x="76" y="218"/>
                    </a:lnTo>
                    <a:lnTo>
                      <a:pt x="76" y="152"/>
                    </a:lnTo>
                    <a:lnTo>
                      <a:pt x="132" y="152"/>
                    </a:lnTo>
                    <a:lnTo>
                      <a:pt x="132" y="142"/>
                    </a:lnTo>
                    <a:lnTo>
                      <a:pt x="76" y="142"/>
                    </a:lnTo>
                    <a:lnTo>
                      <a:pt x="76" y="76"/>
                    </a:lnTo>
                    <a:lnTo>
                      <a:pt x="132" y="76"/>
                    </a:lnTo>
                    <a:lnTo>
                      <a:pt x="132" y="67"/>
                    </a:lnTo>
                    <a:lnTo>
                      <a:pt x="76" y="67"/>
                    </a:lnTo>
                    <a:lnTo>
                      <a:pt x="76" y="10"/>
                    </a:lnTo>
                    <a:lnTo>
                      <a:pt x="132" y="10"/>
                    </a:lnTo>
                    <a:close/>
                    <a:moveTo>
                      <a:pt x="66" y="142"/>
                    </a:moveTo>
                    <a:lnTo>
                      <a:pt x="9" y="142"/>
                    </a:lnTo>
                    <a:lnTo>
                      <a:pt x="9" y="76"/>
                    </a:lnTo>
                    <a:lnTo>
                      <a:pt x="66" y="76"/>
                    </a:lnTo>
                    <a:lnTo>
                      <a:pt x="66" y="142"/>
                    </a:lnTo>
                    <a:close/>
                    <a:moveTo>
                      <a:pt x="66" y="67"/>
                    </a:moveTo>
                    <a:lnTo>
                      <a:pt x="9" y="67"/>
                    </a:lnTo>
                    <a:lnTo>
                      <a:pt x="9" y="10"/>
                    </a:lnTo>
                    <a:lnTo>
                      <a:pt x="66" y="10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18">
                <a:extLst>
                  <a:ext uri="{FF2B5EF4-FFF2-40B4-BE49-F238E27FC236}">
                    <a16:creationId xmlns:a16="http://schemas.microsoft.com/office/drawing/2014/main" id="{CDC5BD1A-4B04-4F77-8CC4-68EE6184A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52449" y="1698625"/>
                <a:ext cx="211138" cy="346075"/>
              </a:xfrm>
              <a:custGeom>
                <a:avLst/>
                <a:gdLst>
                  <a:gd name="T0" fmla="*/ 119 w 133"/>
                  <a:gd name="T1" fmla="*/ 0 h 218"/>
                  <a:gd name="T2" fmla="*/ 62 w 133"/>
                  <a:gd name="T3" fmla="*/ 0 h 218"/>
                  <a:gd name="T4" fmla="*/ 52 w 133"/>
                  <a:gd name="T5" fmla="*/ 0 h 218"/>
                  <a:gd name="T6" fmla="*/ 0 w 133"/>
                  <a:gd name="T7" fmla="*/ 0 h 218"/>
                  <a:gd name="T8" fmla="*/ 0 w 133"/>
                  <a:gd name="T9" fmla="*/ 10 h 218"/>
                  <a:gd name="T10" fmla="*/ 57 w 133"/>
                  <a:gd name="T11" fmla="*/ 10 h 218"/>
                  <a:gd name="T12" fmla="*/ 57 w 133"/>
                  <a:gd name="T13" fmla="*/ 67 h 218"/>
                  <a:gd name="T14" fmla="*/ 0 w 133"/>
                  <a:gd name="T15" fmla="*/ 67 h 218"/>
                  <a:gd name="T16" fmla="*/ 0 w 133"/>
                  <a:gd name="T17" fmla="*/ 76 h 218"/>
                  <a:gd name="T18" fmla="*/ 57 w 133"/>
                  <a:gd name="T19" fmla="*/ 76 h 218"/>
                  <a:gd name="T20" fmla="*/ 57 w 133"/>
                  <a:gd name="T21" fmla="*/ 142 h 218"/>
                  <a:gd name="T22" fmla="*/ 0 w 133"/>
                  <a:gd name="T23" fmla="*/ 142 h 218"/>
                  <a:gd name="T24" fmla="*/ 0 w 133"/>
                  <a:gd name="T25" fmla="*/ 152 h 218"/>
                  <a:gd name="T26" fmla="*/ 57 w 133"/>
                  <a:gd name="T27" fmla="*/ 152 h 218"/>
                  <a:gd name="T28" fmla="*/ 57 w 133"/>
                  <a:gd name="T29" fmla="*/ 218 h 218"/>
                  <a:gd name="T30" fmla="*/ 67 w 133"/>
                  <a:gd name="T31" fmla="*/ 218 h 218"/>
                  <a:gd name="T32" fmla="*/ 67 w 133"/>
                  <a:gd name="T33" fmla="*/ 152 h 218"/>
                  <a:gd name="T34" fmla="*/ 123 w 133"/>
                  <a:gd name="T35" fmla="*/ 152 h 218"/>
                  <a:gd name="T36" fmla="*/ 123 w 133"/>
                  <a:gd name="T37" fmla="*/ 218 h 218"/>
                  <a:gd name="T38" fmla="*/ 133 w 133"/>
                  <a:gd name="T39" fmla="*/ 218 h 218"/>
                  <a:gd name="T40" fmla="*/ 133 w 133"/>
                  <a:gd name="T41" fmla="*/ 154 h 218"/>
                  <a:gd name="T42" fmla="*/ 133 w 133"/>
                  <a:gd name="T43" fmla="*/ 145 h 218"/>
                  <a:gd name="T44" fmla="*/ 133 w 133"/>
                  <a:gd name="T45" fmla="*/ 78 h 218"/>
                  <a:gd name="T46" fmla="*/ 133 w 133"/>
                  <a:gd name="T47" fmla="*/ 69 h 218"/>
                  <a:gd name="T48" fmla="*/ 133 w 133"/>
                  <a:gd name="T49" fmla="*/ 12 h 218"/>
                  <a:gd name="T50" fmla="*/ 133 w 133"/>
                  <a:gd name="T51" fmla="*/ 0 h 218"/>
                  <a:gd name="T52" fmla="*/ 119 w 133"/>
                  <a:gd name="T53" fmla="*/ 0 h 218"/>
                  <a:gd name="T54" fmla="*/ 123 w 133"/>
                  <a:gd name="T55" fmla="*/ 142 h 218"/>
                  <a:gd name="T56" fmla="*/ 67 w 133"/>
                  <a:gd name="T57" fmla="*/ 142 h 218"/>
                  <a:gd name="T58" fmla="*/ 67 w 133"/>
                  <a:gd name="T59" fmla="*/ 76 h 218"/>
                  <a:gd name="T60" fmla="*/ 123 w 133"/>
                  <a:gd name="T61" fmla="*/ 76 h 218"/>
                  <a:gd name="T62" fmla="*/ 123 w 133"/>
                  <a:gd name="T63" fmla="*/ 142 h 218"/>
                  <a:gd name="T64" fmla="*/ 123 w 133"/>
                  <a:gd name="T65" fmla="*/ 67 h 218"/>
                  <a:gd name="T66" fmla="*/ 67 w 133"/>
                  <a:gd name="T67" fmla="*/ 67 h 218"/>
                  <a:gd name="T68" fmla="*/ 67 w 133"/>
                  <a:gd name="T69" fmla="*/ 10 h 218"/>
                  <a:gd name="T70" fmla="*/ 123 w 133"/>
                  <a:gd name="T71" fmla="*/ 10 h 218"/>
                  <a:gd name="T72" fmla="*/ 123 w 133"/>
                  <a:gd name="T73" fmla="*/ 6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218">
                    <a:moveTo>
                      <a:pt x="119" y="0"/>
                    </a:moveTo>
                    <a:lnTo>
                      <a:pt x="62" y="0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7" y="10"/>
                    </a:lnTo>
                    <a:lnTo>
                      <a:pt x="57" y="67"/>
                    </a:lnTo>
                    <a:lnTo>
                      <a:pt x="0" y="67"/>
                    </a:lnTo>
                    <a:lnTo>
                      <a:pt x="0" y="76"/>
                    </a:lnTo>
                    <a:lnTo>
                      <a:pt x="57" y="76"/>
                    </a:lnTo>
                    <a:lnTo>
                      <a:pt x="57" y="142"/>
                    </a:lnTo>
                    <a:lnTo>
                      <a:pt x="0" y="142"/>
                    </a:lnTo>
                    <a:lnTo>
                      <a:pt x="0" y="152"/>
                    </a:lnTo>
                    <a:lnTo>
                      <a:pt x="57" y="152"/>
                    </a:lnTo>
                    <a:lnTo>
                      <a:pt x="57" y="218"/>
                    </a:lnTo>
                    <a:lnTo>
                      <a:pt x="67" y="218"/>
                    </a:lnTo>
                    <a:lnTo>
                      <a:pt x="67" y="152"/>
                    </a:lnTo>
                    <a:lnTo>
                      <a:pt x="123" y="152"/>
                    </a:lnTo>
                    <a:lnTo>
                      <a:pt x="123" y="218"/>
                    </a:lnTo>
                    <a:lnTo>
                      <a:pt x="133" y="218"/>
                    </a:lnTo>
                    <a:lnTo>
                      <a:pt x="133" y="154"/>
                    </a:lnTo>
                    <a:lnTo>
                      <a:pt x="133" y="145"/>
                    </a:lnTo>
                    <a:lnTo>
                      <a:pt x="133" y="78"/>
                    </a:lnTo>
                    <a:lnTo>
                      <a:pt x="133" y="69"/>
                    </a:lnTo>
                    <a:lnTo>
                      <a:pt x="133" y="12"/>
                    </a:lnTo>
                    <a:lnTo>
                      <a:pt x="133" y="0"/>
                    </a:lnTo>
                    <a:lnTo>
                      <a:pt x="119" y="0"/>
                    </a:lnTo>
                    <a:close/>
                    <a:moveTo>
                      <a:pt x="123" y="142"/>
                    </a:moveTo>
                    <a:lnTo>
                      <a:pt x="67" y="142"/>
                    </a:lnTo>
                    <a:lnTo>
                      <a:pt x="67" y="76"/>
                    </a:lnTo>
                    <a:lnTo>
                      <a:pt x="123" y="76"/>
                    </a:lnTo>
                    <a:lnTo>
                      <a:pt x="123" y="142"/>
                    </a:lnTo>
                    <a:close/>
                    <a:moveTo>
                      <a:pt x="123" y="67"/>
                    </a:moveTo>
                    <a:lnTo>
                      <a:pt x="67" y="67"/>
                    </a:lnTo>
                    <a:lnTo>
                      <a:pt x="67" y="10"/>
                    </a:lnTo>
                    <a:lnTo>
                      <a:pt x="123" y="10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Rectangle 319">
                <a:extLst>
                  <a:ext uri="{FF2B5EF4-FFF2-40B4-BE49-F238E27FC236}">
                    <a16:creationId xmlns:a16="http://schemas.microsoft.com/office/drawing/2014/main" id="{CE6DAED0-F843-450C-B617-AFDD608EB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2058987"/>
                <a:ext cx="241300" cy="241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Rectangle 320">
                <a:extLst>
                  <a:ext uri="{FF2B5EF4-FFF2-40B4-BE49-F238E27FC236}">
                    <a16:creationId xmlns:a16="http://schemas.microsoft.com/office/drawing/2014/main" id="{1E1C835B-9555-4E56-8E2E-CB854169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2736" y="2058987"/>
                <a:ext cx="239713" cy="2413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321">
                <a:extLst>
                  <a:ext uri="{FF2B5EF4-FFF2-40B4-BE49-F238E27FC236}">
                    <a16:creationId xmlns:a16="http://schemas.microsoft.com/office/drawing/2014/main" id="{A7E4246C-1271-44EE-B542-DA6885BAC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1136" y="2525712"/>
                <a:ext cx="341313" cy="668338"/>
              </a:xfrm>
              <a:custGeom>
                <a:avLst/>
                <a:gdLst>
                  <a:gd name="T0" fmla="*/ 61 w 91"/>
                  <a:gd name="T1" fmla="*/ 0 h 178"/>
                  <a:gd name="T2" fmla="*/ 4 w 91"/>
                  <a:gd name="T3" fmla="*/ 47 h 178"/>
                  <a:gd name="T4" fmla="*/ 0 w 91"/>
                  <a:gd name="T5" fmla="*/ 178 h 178"/>
                  <a:gd name="T6" fmla="*/ 91 w 91"/>
                  <a:gd name="T7" fmla="*/ 101 h 178"/>
                  <a:gd name="T8" fmla="*/ 91 w 91"/>
                  <a:gd name="T9" fmla="*/ 0 h 178"/>
                  <a:gd name="T10" fmla="*/ 61 w 91"/>
                  <a:gd name="T1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8">
                    <a:moveTo>
                      <a:pt x="61" y="0"/>
                    </a:moveTo>
                    <a:cubicBezTo>
                      <a:pt x="37" y="20"/>
                      <a:pt x="16" y="38"/>
                      <a:pt x="4" y="47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31" y="158"/>
                      <a:pt x="63" y="130"/>
                      <a:pt x="91" y="101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322">
                <a:extLst>
                  <a:ext uri="{FF2B5EF4-FFF2-40B4-BE49-F238E27FC236}">
                    <a16:creationId xmlns:a16="http://schemas.microsoft.com/office/drawing/2014/main" id="{70A4D71A-5B28-4D04-8EE5-7646D9EDB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4624" y="3317875"/>
                <a:ext cx="377825" cy="781050"/>
              </a:xfrm>
              <a:custGeom>
                <a:avLst/>
                <a:gdLst>
                  <a:gd name="T0" fmla="*/ 101 w 101"/>
                  <a:gd name="T1" fmla="*/ 122 h 208"/>
                  <a:gd name="T2" fmla="*/ 101 w 101"/>
                  <a:gd name="T3" fmla="*/ 0 h 208"/>
                  <a:gd name="T4" fmla="*/ 5 w 101"/>
                  <a:gd name="T5" fmla="*/ 81 h 208"/>
                  <a:gd name="T6" fmla="*/ 0 w 101"/>
                  <a:gd name="T7" fmla="*/ 208 h 208"/>
                  <a:gd name="T8" fmla="*/ 101 w 101"/>
                  <a:gd name="T9" fmla="*/ 12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08">
                    <a:moveTo>
                      <a:pt x="101" y="122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53" y="44"/>
                      <a:pt x="5" y="81"/>
                      <a:pt x="5" y="81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35" y="186"/>
                      <a:pt x="69" y="154"/>
                      <a:pt x="101" y="122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323">
                <a:extLst>
                  <a:ext uri="{FF2B5EF4-FFF2-40B4-BE49-F238E27FC236}">
                    <a16:creationId xmlns:a16="http://schemas.microsoft.com/office/drawing/2014/main" id="{08751203-CBBE-48ED-8158-4046DE99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8424" y="5262562"/>
                <a:ext cx="454025" cy="550863"/>
              </a:xfrm>
              <a:custGeom>
                <a:avLst/>
                <a:gdLst>
                  <a:gd name="T0" fmla="*/ 121 w 121"/>
                  <a:gd name="T1" fmla="*/ 147 h 147"/>
                  <a:gd name="T2" fmla="*/ 121 w 121"/>
                  <a:gd name="T3" fmla="*/ 0 h 147"/>
                  <a:gd name="T4" fmla="*/ 3 w 121"/>
                  <a:gd name="T5" fmla="*/ 100 h 147"/>
                  <a:gd name="T6" fmla="*/ 0 w 121"/>
                  <a:gd name="T7" fmla="*/ 147 h 147"/>
                  <a:gd name="T8" fmla="*/ 121 w 121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7">
                    <a:moveTo>
                      <a:pt x="121" y="147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61" y="53"/>
                      <a:pt x="4" y="99"/>
                      <a:pt x="3" y="100"/>
                    </a:cubicBezTo>
                    <a:cubicBezTo>
                      <a:pt x="0" y="147"/>
                      <a:pt x="0" y="147"/>
                      <a:pt x="0" y="147"/>
                    </a:cubicBezTo>
                    <a:lnTo>
                      <a:pt x="121" y="1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324">
                <a:extLst>
                  <a:ext uri="{FF2B5EF4-FFF2-40B4-BE49-F238E27FC236}">
                    <a16:creationId xmlns:a16="http://schemas.microsoft.com/office/drawing/2014/main" id="{FD5CA659-5D2B-4402-9012-168177FD4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49" y="4184650"/>
                <a:ext cx="419100" cy="935038"/>
              </a:xfrm>
              <a:custGeom>
                <a:avLst/>
                <a:gdLst>
                  <a:gd name="T0" fmla="*/ 112 w 112"/>
                  <a:gd name="T1" fmla="*/ 154 h 249"/>
                  <a:gd name="T2" fmla="*/ 112 w 112"/>
                  <a:gd name="T3" fmla="*/ 12 h 249"/>
                  <a:gd name="T4" fmla="*/ 5 w 112"/>
                  <a:gd name="T5" fmla="*/ 102 h 249"/>
                  <a:gd name="T6" fmla="*/ 9 w 112"/>
                  <a:gd name="T7" fmla="*/ 0 h 249"/>
                  <a:gd name="T8" fmla="*/ 0 w 112"/>
                  <a:gd name="T9" fmla="*/ 249 h 249"/>
                  <a:gd name="T10" fmla="*/ 112 w 112"/>
                  <a:gd name="T11" fmla="*/ 15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49">
                    <a:moveTo>
                      <a:pt x="112" y="154"/>
                    </a:moveTo>
                    <a:cubicBezTo>
                      <a:pt x="112" y="12"/>
                      <a:pt x="112" y="12"/>
                      <a:pt x="112" y="12"/>
                    </a:cubicBezTo>
                    <a:cubicBezTo>
                      <a:pt x="60" y="61"/>
                      <a:pt x="5" y="102"/>
                      <a:pt x="5" y="10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38" y="224"/>
                      <a:pt x="80" y="189"/>
                      <a:pt x="112" y="154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325">
                <a:extLst>
                  <a:ext uri="{FF2B5EF4-FFF2-40B4-BE49-F238E27FC236}">
                    <a16:creationId xmlns:a16="http://schemas.microsoft.com/office/drawing/2014/main" id="{AC9D095E-D3CD-4880-BD92-DDE0A2608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2525712"/>
                <a:ext cx="312738" cy="379413"/>
              </a:xfrm>
              <a:custGeom>
                <a:avLst/>
                <a:gdLst>
                  <a:gd name="T0" fmla="*/ 0 w 83"/>
                  <a:gd name="T1" fmla="*/ 0 h 101"/>
                  <a:gd name="T2" fmla="*/ 0 w 83"/>
                  <a:gd name="T3" fmla="*/ 101 h 101"/>
                  <a:gd name="T4" fmla="*/ 83 w 83"/>
                  <a:gd name="T5" fmla="*/ 1 h 101"/>
                  <a:gd name="T6" fmla="*/ 0 w 83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01">
                    <a:moveTo>
                      <a:pt x="0" y="0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44" y="51"/>
                      <a:pt x="83" y="1"/>
                      <a:pt x="8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326">
                <a:extLst>
                  <a:ext uri="{FF2B5EF4-FFF2-40B4-BE49-F238E27FC236}">
                    <a16:creationId xmlns:a16="http://schemas.microsoft.com/office/drawing/2014/main" id="{93587E70-5C8B-4550-B7CE-03CC47196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2922587"/>
                <a:ext cx="428625" cy="2890838"/>
              </a:xfrm>
              <a:custGeom>
                <a:avLst/>
                <a:gdLst>
                  <a:gd name="T0" fmla="*/ 86 w 114"/>
                  <a:gd name="T1" fmla="*/ 0 h 770"/>
                  <a:gd name="T2" fmla="*/ 0 w 114"/>
                  <a:gd name="T3" fmla="*/ 105 h 770"/>
                  <a:gd name="T4" fmla="*/ 0 w 114"/>
                  <a:gd name="T5" fmla="*/ 227 h 770"/>
                  <a:gd name="T6" fmla="*/ 90 w 114"/>
                  <a:gd name="T7" fmla="*/ 117 h 770"/>
                  <a:gd name="T8" fmla="*/ 95 w 114"/>
                  <a:gd name="T9" fmla="*/ 233 h 770"/>
                  <a:gd name="T10" fmla="*/ 0 w 114"/>
                  <a:gd name="T11" fmla="*/ 348 h 770"/>
                  <a:gd name="T12" fmla="*/ 0 w 114"/>
                  <a:gd name="T13" fmla="*/ 490 h 770"/>
                  <a:gd name="T14" fmla="*/ 100 w 114"/>
                  <a:gd name="T15" fmla="*/ 369 h 770"/>
                  <a:gd name="T16" fmla="*/ 105 w 114"/>
                  <a:gd name="T17" fmla="*/ 496 h 770"/>
                  <a:gd name="T18" fmla="*/ 0 w 114"/>
                  <a:gd name="T19" fmla="*/ 623 h 770"/>
                  <a:gd name="T20" fmla="*/ 0 w 114"/>
                  <a:gd name="T21" fmla="*/ 770 h 770"/>
                  <a:gd name="T22" fmla="*/ 0 w 114"/>
                  <a:gd name="T23" fmla="*/ 770 h 770"/>
                  <a:gd name="T24" fmla="*/ 109 w 114"/>
                  <a:gd name="T25" fmla="*/ 639 h 770"/>
                  <a:gd name="T26" fmla="*/ 114 w 114"/>
                  <a:gd name="T27" fmla="*/ 770 h 770"/>
                  <a:gd name="T28" fmla="*/ 114 w 114"/>
                  <a:gd name="T29" fmla="*/ 770 h 770"/>
                  <a:gd name="T30" fmla="*/ 86 w 114"/>
                  <a:gd name="T31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770">
                    <a:moveTo>
                      <a:pt x="86" y="0"/>
                    </a:moveTo>
                    <a:cubicBezTo>
                      <a:pt x="73" y="29"/>
                      <a:pt x="36" y="70"/>
                      <a:pt x="0" y="105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52" y="171"/>
                      <a:pt x="90" y="117"/>
                      <a:pt x="90" y="117"/>
                    </a:cubicBezTo>
                    <a:cubicBezTo>
                      <a:pt x="95" y="233"/>
                      <a:pt x="95" y="233"/>
                      <a:pt x="95" y="233"/>
                    </a:cubicBezTo>
                    <a:cubicBezTo>
                      <a:pt x="81" y="265"/>
                      <a:pt x="40" y="309"/>
                      <a:pt x="0" y="348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56" y="429"/>
                      <a:pt x="100" y="369"/>
                      <a:pt x="100" y="369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90" y="531"/>
                      <a:pt x="44" y="579"/>
                      <a:pt x="0" y="623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63" y="706"/>
                      <a:pt x="109" y="639"/>
                      <a:pt x="109" y="639"/>
                    </a:cubicBezTo>
                    <a:cubicBezTo>
                      <a:pt x="114" y="770"/>
                      <a:pt x="114" y="770"/>
                      <a:pt x="114" y="770"/>
                    </a:cubicBezTo>
                    <a:cubicBezTo>
                      <a:pt x="114" y="770"/>
                      <a:pt x="114" y="770"/>
                      <a:pt x="114" y="770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327">
                <a:extLst>
                  <a:ext uri="{FF2B5EF4-FFF2-40B4-BE49-F238E27FC236}">
                    <a16:creationId xmlns:a16="http://schemas.microsoft.com/office/drawing/2014/main" id="{702E7B9A-1F35-43EB-8DC9-B260C14FA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911" y="3194050"/>
                <a:ext cx="19050" cy="427038"/>
              </a:xfrm>
              <a:custGeom>
                <a:avLst/>
                <a:gdLst>
                  <a:gd name="T0" fmla="*/ 5 w 5"/>
                  <a:gd name="T1" fmla="*/ 0 h 114"/>
                  <a:gd name="T2" fmla="*/ 0 w 5"/>
                  <a:gd name="T3" fmla="*/ 114 h 114"/>
                  <a:gd name="T4" fmla="*/ 0 w 5"/>
                  <a:gd name="T5" fmla="*/ 114 h 114"/>
                  <a:gd name="T6" fmla="*/ 5 w 5"/>
                  <a:gd name="T7" fmla="*/ 0 h 114"/>
                  <a:gd name="T8" fmla="*/ 5 w 5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4">
                    <a:moveTo>
                      <a:pt x="5" y="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D9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328">
                <a:extLst>
                  <a:ext uri="{FF2B5EF4-FFF2-40B4-BE49-F238E27FC236}">
                    <a16:creationId xmlns:a16="http://schemas.microsoft.com/office/drawing/2014/main" id="{EE4CE32F-62D1-4696-8B8D-AE5E7F84C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911" y="2528887"/>
                <a:ext cx="682625" cy="1092200"/>
              </a:xfrm>
              <a:custGeom>
                <a:avLst/>
                <a:gdLst>
                  <a:gd name="T0" fmla="*/ 182 w 182"/>
                  <a:gd name="T1" fmla="*/ 106 h 291"/>
                  <a:gd name="T2" fmla="*/ 178 w 182"/>
                  <a:gd name="T3" fmla="*/ 0 h 291"/>
                  <a:gd name="T4" fmla="*/ 95 w 182"/>
                  <a:gd name="T5" fmla="*/ 100 h 291"/>
                  <a:gd name="T6" fmla="*/ 5 w 182"/>
                  <a:gd name="T7" fmla="*/ 177 h 291"/>
                  <a:gd name="T8" fmla="*/ 0 w 182"/>
                  <a:gd name="T9" fmla="*/ 291 h 291"/>
                  <a:gd name="T10" fmla="*/ 95 w 182"/>
                  <a:gd name="T11" fmla="*/ 210 h 291"/>
                  <a:gd name="T12" fmla="*/ 182 w 182"/>
                  <a:gd name="T13" fmla="*/ 10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291">
                    <a:moveTo>
                      <a:pt x="182" y="106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42" y="50"/>
                      <a:pt x="95" y="100"/>
                    </a:cubicBezTo>
                    <a:cubicBezTo>
                      <a:pt x="67" y="129"/>
                      <a:pt x="36" y="157"/>
                      <a:pt x="5" y="177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0" y="291"/>
                      <a:pt x="47" y="254"/>
                      <a:pt x="95" y="210"/>
                    </a:cubicBezTo>
                    <a:cubicBezTo>
                      <a:pt x="134" y="175"/>
                      <a:pt x="170" y="135"/>
                      <a:pt x="182" y="1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329">
                <a:extLst>
                  <a:ext uri="{FF2B5EF4-FFF2-40B4-BE49-F238E27FC236}">
                    <a16:creationId xmlns:a16="http://schemas.microsoft.com/office/drawing/2014/main" id="{4A212DEF-0F79-4412-8786-C058D19F2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0811" y="3362325"/>
                <a:ext cx="755650" cy="1204913"/>
              </a:xfrm>
              <a:custGeom>
                <a:avLst/>
                <a:gdLst>
                  <a:gd name="T0" fmla="*/ 201 w 201"/>
                  <a:gd name="T1" fmla="*/ 116 h 321"/>
                  <a:gd name="T2" fmla="*/ 196 w 201"/>
                  <a:gd name="T3" fmla="*/ 0 h 321"/>
                  <a:gd name="T4" fmla="*/ 105 w 201"/>
                  <a:gd name="T5" fmla="*/ 110 h 321"/>
                  <a:gd name="T6" fmla="*/ 5 w 201"/>
                  <a:gd name="T7" fmla="*/ 196 h 321"/>
                  <a:gd name="T8" fmla="*/ 4 w 201"/>
                  <a:gd name="T9" fmla="*/ 220 h 321"/>
                  <a:gd name="T10" fmla="*/ 0 w 201"/>
                  <a:gd name="T11" fmla="*/ 321 h 321"/>
                  <a:gd name="T12" fmla="*/ 105 w 201"/>
                  <a:gd name="T13" fmla="*/ 231 h 321"/>
                  <a:gd name="T14" fmla="*/ 201 w 201"/>
                  <a:gd name="T15" fmla="*/ 11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321">
                    <a:moveTo>
                      <a:pt x="201" y="116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60" y="54"/>
                      <a:pt x="105" y="110"/>
                    </a:cubicBezTo>
                    <a:cubicBezTo>
                      <a:pt x="73" y="142"/>
                      <a:pt x="40" y="174"/>
                      <a:pt x="5" y="196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0" y="321"/>
                      <a:pt x="53" y="280"/>
                      <a:pt x="105" y="231"/>
                    </a:cubicBezTo>
                    <a:cubicBezTo>
                      <a:pt x="148" y="192"/>
                      <a:pt x="187" y="148"/>
                      <a:pt x="201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330">
                <a:extLst>
                  <a:ext uri="{FF2B5EF4-FFF2-40B4-BE49-F238E27FC236}">
                    <a16:creationId xmlns:a16="http://schemas.microsoft.com/office/drawing/2014/main" id="{F6CFF366-1068-436C-A60D-A9B9F80C9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361" y="4308475"/>
                <a:ext cx="836613" cy="1328738"/>
              </a:xfrm>
              <a:custGeom>
                <a:avLst/>
                <a:gdLst>
                  <a:gd name="T0" fmla="*/ 218 w 223"/>
                  <a:gd name="T1" fmla="*/ 0 h 354"/>
                  <a:gd name="T2" fmla="*/ 117 w 223"/>
                  <a:gd name="T3" fmla="*/ 121 h 354"/>
                  <a:gd name="T4" fmla="*/ 5 w 223"/>
                  <a:gd name="T5" fmla="*/ 216 h 354"/>
                  <a:gd name="T6" fmla="*/ 0 w 223"/>
                  <a:gd name="T7" fmla="*/ 354 h 354"/>
                  <a:gd name="T8" fmla="*/ 117 w 223"/>
                  <a:gd name="T9" fmla="*/ 254 h 354"/>
                  <a:gd name="T10" fmla="*/ 223 w 223"/>
                  <a:gd name="T11" fmla="*/ 127 h 354"/>
                  <a:gd name="T12" fmla="*/ 218 w 223"/>
                  <a:gd name="T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354">
                    <a:moveTo>
                      <a:pt x="218" y="0"/>
                    </a:moveTo>
                    <a:cubicBezTo>
                      <a:pt x="218" y="0"/>
                      <a:pt x="176" y="60"/>
                      <a:pt x="117" y="121"/>
                    </a:cubicBezTo>
                    <a:cubicBezTo>
                      <a:pt x="85" y="156"/>
                      <a:pt x="44" y="191"/>
                      <a:pt x="5" y="216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57" y="308"/>
                      <a:pt x="117" y="254"/>
                    </a:cubicBezTo>
                    <a:cubicBezTo>
                      <a:pt x="164" y="210"/>
                      <a:pt x="208" y="161"/>
                      <a:pt x="223" y="127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331">
                <a:extLst>
                  <a:ext uri="{FF2B5EF4-FFF2-40B4-BE49-F238E27FC236}">
                    <a16:creationId xmlns:a16="http://schemas.microsoft.com/office/drawing/2014/main" id="{476C2DEE-53A3-47A6-9FEE-94D1EA25F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2086" y="2905125"/>
                <a:ext cx="360363" cy="715963"/>
              </a:xfrm>
              <a:custGeom>
                <a:avLst/>
                <a:gdLst>
                  <a:gd name="T0" fmla="*/ 96 w 96"/>
                  <a:gd name="T1" fmla="*/ 0 h 191"/>
                  <a:gd name="T2" fmla="*/ 5 w 96"/>
                  <a:gd name="T3" fmla="*/ 77 h 191"/>
                  <a:gd name="T4" fmla="*/ 0 w 96"/>
                  <a:gd name="T5" fmla="*/ 191 h 191"/>
                  <a:gd name="T6" fmla="*/ 96 w 96"/>
                  <a:gd name="T7" fmla="*/ 110 h 191"/>
                  <a:gd name="T8" fmla="*/ 96 w 96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cubicBezTo>
                      <a:pt x="68" y="29"/>
                      <a:pt x="36" y="57"/>
                      <a:pt x="5" y="77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48" y="154"/>
                      <a:pt x="96" y="110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332">
                <a:extLst>
                  <a:ext uri="{FF2B5EF4-FFF2-40B4-BE49-F238E27FC236}">
                    <a16:creationId xmlns:a16="http://schemas.microsoft.com/office/drawing/2014/main" id="{5BF05CCD-D295-4B81-898E-7C7DF3E6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7011" y="2525712"/>
                <a:ext cx="212725" cy="176213"/>
              </a:xfrm>
              <a:custGeom>
                <a:avLst/>
                <a:gdLst>
                  <a:gd name="T0" fmla="*/ 2 w 57"/>
                  <a:gd name="T1" fmla="*/ 0 h 47"/>
                  <a:gd name="T2" fmla="*/ 0 w 57"/>
                  <a:gd name="T3" fmla="*/ 47 h 47"/>
                  <a:gd name="T4" fmla="*/ 57 w 57"/>
                  <a:gd name="T5" fmla="*/ 0 h 47"/>
                  <a:gd name="T6" fmla="*/ 2 w 57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7">
                    <a:moveTo>
                      <a:pt x="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12" y="38"/>
                      <a:pt x="33" y="20"/>
                      <a:pt x="57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333">
                <a:extLst>
                  <a:ext uri="{FF2B5EF4-FFF2-40B4-BE49-F238E27FC236}">
                    <a16:creationId xmlns:a16="http://schemas.microsoft.com/office/drawing/2014/main" id="{EB0CEAB5-17F0-446C-97F3-E35E7F97E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6686" y="4098925"/>
                <a:ext cx="3175" cy="88900"/>
              </a:xfrm>
              <a:custGeom>
                <a:avLst/>
                <a:gdLst>
                  <a:gd name="T0" fmla="*/ 1 w 1"/>
                  <a:gd name="T1" fmla="*/ 0 h 24"/>
                  <a:gd name="T2" fmla="*/ 0 w 1"/>
                  <a:gd name="T3" fmla="*/ 24 h 24"/>
                  <a:gd name="T4" fmla="*/ 1 w 1"/>
                  <a:gd name="T5" fmla="*/ 0 h 24"/>
                  <a:gd name="T6" fmla="*/ 1 w 1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4">
                    <a:moveTo>
                      <a:pt x="1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334">
                <a:extLst>
                  <a:ext uri="{FF2B5EF4-FFF2-40B4-BE49-F238E27FC236}">
                    <a16:creationId xmlns:a16="http://schemas.microsoft.com/office/drawing/2014/main" id="{BD0836C6-819D-44BC-B0D5-B9E250831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5574" y="3775075"/>
                <a:ext cx="396875" cy="796925"/>
              </a:xfrm>
              <a:custGeom>
                <a:avLst/>
                <a:gdLst>
                  <a:gd name="T0" fmla="*/ 106 w 106"/>
                  <a:gd name="T1" fmla="*/ 121 h 212"/>
                  <a:gd name="T2" fmla="*/ 106 w 106"/>
                  <a:gd name="T3" fmla="*/ 0 h 212"/>
                  <a:gd name="T4" fmla="*/ 4 w 106"/>
                  <a:gd name="T5" fmla="*/ 86 h 212"/>
                  <a:gd name="T6" fmla="*/ 3 w 106"/>
                  <a:gd name="T7" fmla="*/ 110 h 212"/>
                  <a:gd name="T8" fmla="*/ 0 w 106"/>
                  <a:gd name="T9" fmla="*/ 212 h 212"/>
                  <a:gd name="T10" fmla="*/ 106 w 106"/>
                  <a:gd name="T11" fmla="*/ 12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212">
                    <a:moveTo>
                      <a:pt x="106" y="121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74" y="32"/>
                      <a:pt x="39" y="64"/>
                      <a:pt x="4" y="86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54" y="170"/>
                      <a:pt x="106" y="12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335">
                <a:extLst>
                  <a:ext uri="{FF2B5EF4-FFF2-40B4-BE49-F238E27FC236}">
                    <a16:creationId xmlns:a16="http://schemas.microsoft.com/office/drawing/2014/main" id="{B6E30F12-363D-4F90-ACCD-F14E4089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9536" y="4762500"/>
                <a:ext cx="442913" cy="874713"/>
              </a:xfrm>
              <a:custGeom>
                <a:avLst/>
                <a:gdLst>
                  <a:gd name="T0" fmla="*/ 5 w 118"/>
                  <a:gd name="T1" fmla="*/ 95 h 233"/>
                  <a:gd name="T2" fmla="*/ 0 w 118"/>
                  <a:gd name="T3" fmla="*/ 233 h 233"/>
                  <a:gd name="T4" fmla="*/ 118 w 118"/>
                  <a:gd name="T5" fmla="*/ 133 h 233"/>
                  <a:gd name="T6" fmla="*/ 118 w 118"/>
                  <a:gd name="T7" fmla="*/ 0 h 233"/>
                  <a:gd name="T8" fmla="*/ 5 w 118"/>
                  <a:gd name="T9" fmla="*/ 9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33">
                    <a:moveTo>
                      <a:pt x="5" y="95"/>
                    </a:move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58" y="187"/>
                      <a:pt x="118" y="13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6" y="35"/>
                      <a:pt x="44" y="70"/>
                      <a:pt x="5" y="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338">
                <a:extLst>
                  <a:ext uri="{FF2B5EF4-FFF2-40B4-BE49-F238E27FC236}">
                    <a16:creationId xmlns:a16="http://schemas.microsoft.com/office/drawing/2014/main" id="{C2CD35A1-BE6C-4B13-833F-B6A5204AF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322887"/>
                <a:ext cx="428625" cy="490538"/>
              </a:xfrm>
              <a:custGeom>
                <a:avLst/>
                <a:gdLst>
                  <a:gd name="T0" fmla="*/ 109 w 114"/>
                  <a:gd name="T1" fmla="*/ 0 h 131"/>
                  <a:gd name="T2" fmla="*/ 0 w 114"/>
                  <a:gd name="T3" fmla="*/ 131 h 131"/>
                  <a:gd name="T4" fmla="*/ 114 w 114"/>
                  <a:gd name="T5" fmla="*/ 131 h 131"/>
                  <a:gd name="T6" fmla="*/ 109 w 114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31">
                    <a:moveTo>
                      <a:pt x="109" y="0"/>
                    </a:moveTo>
                    <a:cubicBezTo>
                      <a:pt x="109" y="0"/>
                      <a:pt x="63" y="67"/>
                      <a:pt x="0" y="131"/>
                    </a:cubicBezTo>
                    <a:cubicBezTo>
                      <a:pt x="114" y="131"/>
                      <a:pt x="114" y="131"/>
                      <a:pt x="114" y="13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339">
                <a:extLst>
                  <a:ext uri="{FF2B5EF4-FFF2-40B4-BE49-F238E27FC236}">
                    <a16:creationId xmlns:a16="http://schemas.microsoft.com/office/drawing/2014/main" id="{84EE7D1A-518B-45D1-92CD-F5BBA2332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344737"/>
                <a:ext cx="984250" cy="187325"/>
              </a:xfrm>
              <a:custGeom>
                <a:avLst/>
                <a:gdLst>
                  <a:gd name="T0" fmla="*/ 130 w 262"/>
                  <a:gd name="T1" fmla="*/ 0 h 50"/>
                  <a:gd name="T2" fmla="*/ 0 w 262"/>
                  <a:gd name="T3" fmla="*/ 0 h 50"/>
                  <a:gd name="T4" fmla="*/ 47 w 262"/>
                  <a:gd name="T5" fmla="*/ 50 h 50"/>
                  <a:gd name="T6" fmla="*/ 130 w 262"/>
                  <a:gd name="T7" fmla="*/ 50 h 50"/>
                  <a:gd name="T8" fmla="*/ 213 w 262"/>
                  <a:gd name="T9" fmla="*/ 50 h 50"/>
                  <a:gd name="T10" fmla="*/ 262 w 262"/>
                  <a:gd name="T11" fmla="*/ 0 h 50"/>
                  <a:gd name="T12" fmla="*/ 130 w 26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50">
                    <a:moveTo>
                      <a:pt x="1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7" y="1"/>
                      <a:pt x="47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213" y="50"/>
                      <a:pt x="213" y="50"/>
                      <a:pt x="213" y="50"/>
                    </a:cubicBezTo>
                    <a:cubicBezTo>
                      <a:pt x="213" y="0"/>
                      <a:pt x="262" y="0"/>
                      <a:pt x="262" y="0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340">
                <a:extLst>
                  <a:ext uri="{FF2B5EF4-FFF2-40B4-BE49-F238E27FC236}">
                    <a16:creationId xmlns:a16="http://schemas.microsoft.com/office/drawing/2014/main" id="{06E5014A-081F-4937-B6A3-95018D3B1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344737"/>
                <a:ext cx="495300" cy="187325"/>
              </a:xfrm>
              <a:custGeom>
                <a:avLst/>
                <a:gdLst>
                  <a:gd name="T0" fmla="*/ 0 w 132"/>
                  <a:gd name="T1" fmla="*/ 0 h 50"/>
                  <a:gd name="T2" fmla="*/ 48 w 132"/>
                  <a:gd name="T3" fmla="*/ 50 h 50"/>
                  <a:gd name="T4" fmla="*/ 132 w 132"/>
                  <a:gd name="T5" fmla="*/ 50 h 50"/>
                  <a:gd name="T6" fmla="*/ 132 w 132"/>
                  <a:gd name="T7" fmla="*/ 0 h 50"/>
                  <a:gd name="T8" fmla="*/ 0 w 13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50">
                    <a:moveTo>
                      <a:pt x="0" y="0"/>
                    </a:moveTo>
                    <a:cubicBezTo>
                      <a:pt x="0" y="0"/>
                      <a:pt x="48" y="1"/>
                      <a:pt x="48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0"/>
                      <a:pt x="132" y="0"/>
                      <a:pt x="1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345">
                <a:extLst>
                  <a:ext uri="{FF2B5EF4-FFF2-40B4-BE49-F238E27FC236}">
                    <a16:creationId xmlns:a16="http://schemas.microsoft.com/office/drawing/2014/main" id="{7CB9E60C-8510-473C-BFF9-C556814B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284412"/>
                <a:ext cx="990600" cy="76200"/>
              </a:xfrm>
              <a:custGeom>
                <a:avLst/>
                <a:gdLst>
                  <a:gd name="T0" fmla="*/ 308 w 624"/>
                  <a:gd name="T1" fmla="*/ 0 h 48"/>
                  <a:gd name="T2" fmla="*/ 0 w 624"/>
                  <a:gd name="T3" fmla="*/ 0 h 48"/>
                  <a:gd name="T4" fmla="*/ 0 w 624"/>
                  <a:gd name="T5" fmla="*/ 48 h 48"/>
                  <a:gd name="T6" fmla="*/ 308 w 624"/>
                  <a:gd name="T7" fmla="*/ 48 h 48"/>
                  <a:gd name="T8" fmla="*/ 624 w 624"/>
                  <a:gd name="T9" fmla="*/ 48 h 48"/>
                  <a:gd name="T10" fmla="*/ 624 w 624"/>
                  <a:gd name="T11" fmla="*/ 0 h 48"/>
                  <a:gd name="T12" fmla="*/ 308 w 624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48">
                    <a:moveTo>
                      <a:pt x="30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308" y="48"/>
                    </a:lnTo>
                    <a:lnTo>
                      <a:pt x="624" y="48"/>
                    </a:lnTo>
                    <a:lnTo>
                      <a:pt x="624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Rectangle 346">
                <a:extLst>
                  <a:ext uri="{FF2B5EF4-FFF2-40B4-BE49-F238E27FC236}">
                    <a16:creationId xmlns:a16="http://schemas.microsoft.com/office/drawing/2014/main" id="{DFD14F7A-ED46-4EF5-AC91-4DA46F879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7149" y="2284412"/>
                <a:ext cx="495300" cy="762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347">
                <a:extLst>
                  <a:ext uri="{FF2B5EF4-FFF2-40B4-BE49-F238E27FC236}">
                    <a16:creationId xmlns:a16="http://schemas.microsoft.com/office/drawing/2014/main" id="{0F592183-FFA6-446D-85AA-FB899B63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2622550"/>
                <a:ext cx="60325" cy="157163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348">
                <a:extLst>
                  <a:ext uri="{FF2B5EF4-FFF2-40B4-BE49-F238E27FC236}">
                    <a16:creationId xmlns:a16="http://schemas.microsoft.com/office/drawing/2014/main" id="{9CF74128-3A2F-41BA-B330-B99D35A1C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3433762"/>
                <a:ext cx="60325" cy="157163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349">
                <a:extLst>
                  <a:ext uri="{FF2B5EF4-FFF2-40B4-BE49-F238E27FC236}">
                    <a16:creationId xmlns:a16="http://schemas.microsoft.com/office/drawing/2014/main" id="{364C79A2-D57D-48A9-BFB6-15681B324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4394200"/>
                <a:ext cx="60325" cy="158750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350">
                <a:extLst>
                  <a:ext uri="{FF2B5EF4-FFF2-40B4-BE49-F238E27FC236}">
                    <a16:creationId xmlns:a16="http://schemas.microsoft.com/office/drawing/2014/main" id="{285FB5D4-591F-42D5-B1CE-7128E43C6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1586" y="5257800"/>
                <a:ext cx="550863" cy="720725"/>
              </a:xfrm>
              <a:custGeom>
                <a:avLst/>
                <a:gdLst>
                  <a:gd name="T0" fmla="*/ 21 w 347"/>
                  <a:gd name="T1" fmla="*/ 0 h 454"/>
                  <a:gd name="T2" fmla="*/ 0 w 347"/>
                  <a:gd name="T3" fmla="*/ 454 h 454"/>
                  <a:gd name="T4" fmla="*/ 347 w 347"/>
                  <a:gd name="T5" fmla="*/ 454 h 454"/>
                  <a:gd name="T6" fmla="*/ 347 w 347"/>
                  <a:gd name="T7" fmla="*/ 0 h 454"/>
                  <a:gd name="T8" fmla="*/ 21 w 347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454">
                    <a:moveTo>
                      <a:pt x="21" y="0"/>
                    </a:moveTo>
                    <a:lnTo>
                      <a:pt x="0" y="454"/>
                    </a:lnTo>
                    <a:lnTo>
                      <a:pt x="347" y="454"/>
                    </a:lnTo>
                    <a:lnTo>
                      <a:pt x="34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351">
                <a:extLst>
                  <a:ext uri="{FF2B5EF4-FFF2-40B4-BE49-F238E27FC236}">
                    <a16:creationId xmlns:a16="http://schemas.microsoft.com/office/drawing/2014/main" id="{9071BD76-4F14-47E9-90B8-79C865D7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257800"/>
                <a:ext cx="541338" cy="720725"/>
              </a:xfrm>
              <a:custGeom>
                <a:avLst/>
                <a:gdLst>
                  <a:gd name="T0" fmla="*/ 320 w 341"/>
                  <a:gd name="T1" fmla="*/ 0 h 454"/>
                  <a:gd name="T2" fmla="*/ 0 w 341"/>
                  <a:gd name="T3" fmla="*/ 0 h 454"/>
                  <a:gd name="T4" fmla="*/ 0 w 341"/>
                  <a:gd name="T5" fmla="*/ 454 h 454"/>
                  <a:gd name="T6" fmla="*/ 341 w 341"/>
                  <a:gd name="T7" fmla="*/ 454 h 454"/>
                  <a:gd name="T8" fmla="*/ 320 w 341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54">
                    <a:moveTo>
                      <a:pt x="320" y="0"/>
                    </a:moveTo>
                    <a:lnTo>
                      <a:pt x="0" y="0"/>
                    </a:lnTo>
                    <a:lnTo>
                      <a:pt x="0" y="454"/>
                    </a:lnTo>
                    <a:lnTo>
                      <a:pt x="341" y="45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352">
                <a:extLst>
                  <a:ext uri="{FF2B5EF4-FFF2-40B4-BE49-F238E27FC236}">
                    <a16:creationId xmlns:a16="http://schemas.microsoft.com/office/drawing/2014/main" id="{FFC2D908-44DC-4DC7-AD96-1A91B159D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5549" y="5227637"/>
                <a:ext cx="596900" cy="60325"/>
              </a:xfrm>
              <a:custGeom>
                <a:avLst/>
                <a:gdLst>
                  <a:gd name="T0" fmla="*/ 0 w 376"/>
                  <a:gd name="T1" fmla="*/ 0 h 38"/>
                  <a:gd name="T2" fmla="*/ 41 w 376"/>
                  <a:gd name="T3" fmla="*/ 38 h 38"/>
                  <a:gd name="T4" fmla="*/ 376 w 376"/>
                  <a:gd name="T5" fmla="*/ 38 h 38"/>
                  <a:gd name="T6" fmla="*/ 376 w 376"/>
                  <a:gd name="T7" fmla="*/ 0 h 38"/>
                  <a:gd name="T8" fmla="*/ 0 w 37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38">
                    <a:moveTo>
                      <a:pt x="0" y="0"/>
                    </a:moveTo>
                    <a:lnTo>
                      <a:pt x="41" y="38"/>
                    </a:lnTo>
                    <a:lnTo>
                      <a:pt x="376" y="38"/>
                    </a:lnTo>
                    <a:lnTo>
                      <a:pt x="3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353">
                <a:extLst>
                  <a:ext uri="{FF2B5EF4-FFF2-40B4-BE49-F238E27FC236}">
                    <a16:creationId xmlns:a16="http://schemas.microsoft.com/office/drawing/2014/main" id="{5AB22561-10CB-411A-82F3-5CDCED52D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227637"/>
                <a:ext cx="582613" cy="60325"/>
              </a:xfrm>
              <a:custGeom>
                <a:avLst/>
                <a:gdLst>
                  <a:gd name="T0" fmla="*/ 367 w 367"/>
                  <a:gd name="T1" fmla="*/ 0 h 38"/>
                  <a:gd name="T2" fmla="*/ 0 w 367"/>
                  <a:gd name="T3" fmla="*/ 0 h 38"/>
                  <a:gd name="T4" fmla="*/ 0 w 367"/>
                  <a:gd name="T5" fmla="*/ 38 h 38"/>
                  <a:gd name="T6" fmla="*/ 329 w 367"/>
                  <a:gd name="T7" fmla="*/ 38 h 38"/>
                  <a:gd name="T8" fmla="*/ 367 w 36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38">
                    <a:moveTo>
                      <a:pt x="367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9" y="38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354">
                <a:extLst>
                  <a:ext uri="{FF2B5EF4-FFF2-40B4-BE49-F238E27FC236}">
                    <a16:creationId xmlns:a16="http://schemas.microsoft.com/office/drawing/2014/main" id="{0D08E0B6-BD5D-42A9-B7D4-6D52C533D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961" y="5257800"/>
                <a:ext cx="679450" cy="720725"/>
              </a:xfrm>
              <a:custGeom>
                <a:avLst/>
                <a:gdLst>
                  <a:gd name="T0" fmla="*/ 14 w 428"/>
                  <a:gd name="T1" fmla="*/ 0 h 454"/>
                  <a:gd name="T2" fmla="*/ 414 w 428"/>
                  <a:gd name="T3" fmla="*/ 0 h 454"/>
                  <a:gd name="T4" fmla="*/ 428 w 428"/>
                  <a:gd name="T5" fmla="*/ 454 h 454"/>
                  <a:gd name="T6" fmla="*/ 0 w 428"/>
                  <a:gd name="T7" fmla="*/ 454 h 454"/>
                  <a:gd name="T8" fmla="*/ 14 w 428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454">
                    <a:moveTo>
                      <a:pt x="14" y="0"/>
                    </a:moveTo>
                    <a:lnTo>
                      <a:pt x="414" y="0"/>
                    </a:lnTo>
                    <a:lnTo>
                      <a:pt x="428" y="454"/>
                    </a:lnTo>
                    <a:lnTo>
                      <a:pt x="0" y="4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355">
                <a:extLst>
                  <a:ext uri="{FF2B5EF4-FFF2-40B4-BE49-F238E27FC236}">
                    <a16:creationId xmlns:a16="http://schemas.microsoft.com/office/drawing/2014/main" id="{B010C964-3579-4B1D-883A-077557E3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0974" y="5227637"/>
                <a:ext cx="731838" cy="60325"/>
              </a:xfrm>
              <a:custGeom>
                <a:avLst/>
                <a:gdLst>
                  <a:gd name="T0" fmla="*/ 24 w 461"/>
                  <a:gd name="T1" fmla="*/ 38 h 38"/>
                  <a:gd name="T2" fmla="*/ 435 w 461"/>
                  <a:gd name="T3" fmla="*/ 38 h 38"/>
                  <a:gd name="T4" fmla="*/ 461 w 461"/>
                  <a:gd name="T5" fmla="*/ 0 h 38"/>
                  <a:gd name="T6" fmla="*/ 0 w 461"/>
                  <a:gd name="T7" fmla="*/ 0 h 38"/>
                  <a:gd name="T8" fmla="*/ 24 w 461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38">
                    <a:moveTo>
                      <a:pt x="24" y="38"/>
                    </a:moveTo>
                    <a:lnTo>
                      <a:pt x="435" y="38"/>
                    </a:lnTo>
                    <a:lnTo>
                      <a:pt x="461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Rectangle 356">
                <a:extLst>
                  <a:ext uri="{FF2B5EF4-FFF2-40B4-BE49-F238E27FC236}">
                    <a16:creationId xmlns:a16="http://schemas.microsoft.com/office/drawing/2014/main" id="{B9428273-0185-4330-9645-F21BDC147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7349" y="5588000"/>
                <a:ext cx="300038" cy="39052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357">
                <a:extLst>
                  <a:ext uri="{FF2B5EF4-FFF2-40B4-BE49-F238E27FC236}">
                    <a16:creationId xmlns:a16="http://schemas.microsoft.com/office/drawing/2014/main" id="{8A97ECD8-1794-4CB4-AA86-236D13A8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7349" y="5573712"/>
                <a:ext cx="330200" cy="404813"/>
              </a:xfrm>
              <a:custGeom>
                <a:avLst/>
                <a:gdLst>
                  <a:gd name="T0" fmla="*/ 208 w 208"/>
                  <a:gd name="T1" fmla="*/ 0 h 255"/>
                  <a:gd name="T2" fmla="*/ 0 w 208"/>
                  <a:gd name="T3" fmla="*/ 0 h 255"/>
                  <a:gd name="T4" fmla="*/ 0 w 208"/>
                  <a:gd name="T5" fmla="*/ 19 h 255"/>
                  <a:gd name="T6" fmla="*/ 189 w 208"/>
                  <a:gd name="T7" fmla="*/ 19 h 255"/>
                  <a:gd name="T8" fmla="*/ 189 w 208"/>
                  <a:gd name="T9" fmla="*/ 255 h 255"/>
                  <a:gd name="T10" fmla="*/ 208 w 208"/>
                  <a:gd name="T11" fmla="*/ 255 h 255"/>
                  <a:gd name="T12" fmla="*/ 208 w 208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55">
                    <a:moveTo>
                      <a:pt x="208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89" y="19"/>
                    </a:lnTo>
                    <a:lnTo>
                      <a:pt x="189" y="255"/>
                    </a:lnTo>
                    <a:lnTo>
                      <a:pt x="208" y="25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Rectangle 358">
                <a:extLst>
                  <a:ext uri="{FF2B5EF4-FFF2-40B4-BE49-F238E27FC236}">
                    <a16:creationId xmlns:a16="http://schemas.microsoft.com/office/drawing/2014/main" id="{B4F9D64C-FB41-475D-8941-2072DA028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9899" y="5689600"/>
                <a:ext cx="153988" cy="293688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314">
                <a:extLst>
                  <a:ext uri="{FF2B5EF4-FFF2-40B4-BE49-F238E27FC236}">
                    <a16:creationId xmlns:a16="http://schemas.microsoft.com/office/drawing/2014/main" id="{AFBDE57D-5215-4F73-A3AC-72CF5713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0224" y="1343025"/>
                <a:ext cx="30163" cy="131763"/>
              </a:xfrm>
              <a:custGeom>
                <a:avLst/>
                <a:gdLst>
                  <a:gd name="T0" fmla="*/ 0 w 19"/>
                  <a:gd name="T1" fmla="*/ 83 h 83"/>
                  <a:gd name="T2" fmla="*/ 10 w 19"/>
                  <a:gd name="T3" fmla="*/ 0 h 83"/>
                  <a:gd name="T4" fmla="*/ 19 w 19"/>
                  <a:gd name="T5" fmla="*/ 83 h 83"/>
                  <a:gd name="T6" fmla="*/ 0 w 19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83">
                    <a:moveTo>
                      <a:pt x="0" y="83"/>
                    </a:moveTo>
                    <a:lnTo>
                      <a:pt x="10" y="0"/>
                    </a:lnTo>
                    <a:lnTo>
                      <a:pt x="19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343">
                <a:extLst>
                  <a:ext uri="{FF2B5EF4-FFF2-40B4-BE49-F238E27FC236}">
                    <a16:creationId xmlns:a16="http://schemas.microsoft.com/office/drawing/2014/main" id="{E5576704-70E6-4B50-95E3-BE9053A51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5911" y="1474787"/>
                <a:ext cx="461963" cy="223838"/>
              </a:xfrm>
              <a:custGeom>
                <a:avLst/>
                <a:gdLst>
                  <a:gd name="T0" fmla="*/ 159 w 291"/>
                  <a:gd name="T1" fmla="*/ 28 h 141"/>
                  <a:gd name="T2" fmla="*/ 159 w 291"/>
                  <a:gd name="T3" fmla="*/ 0 h 141"/>
                  <a:gd name="T4" fmla="*/ 147 w 291"/>
                  <a:gd name="T5" fmla="*/ 0 h 141"/>
                  <a:gd name="T6" fmla="*/ 140 w 291"/>
                  <a:gd name="T7" fmla="*/ 0 h 141"/>
                  <a:gd name="T8" fmla="*/ 140 w 291"/>
                  <a:gd name="T9" fmla="*/ 28 h 141"/>
                  <a:gd name="T10" fmla="*/ 0 w 291"/>
                  <a:gd name="T11" fmla="*/ 141 h 141"/>
                  <a:gd name="T12" fmla="*/ 291 w 291"/>
                  <a:gd name="T13" fmla="*/ 141 h 141"/>
                  <a:gd name="T14" fmla="*/ 159 w 291"/>
                  <a:gd name="T15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1" h="141">
                    <a:moveTo>
                      <a:pt x="159" y="28"/>
                    </a:moveTo>
                    <a:lnTo>
                      <a:pt x="159" y="0"/>
                    </a:lnTo>
                    <a:lnTo>
                      <a:pt x="147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0" y="141"/>
                    </a:lnTo>
                    <a:lnTo>
                      <a:pt x="291" y="141"/>
                    </a:lnTo>
                    <a:lnTo>
                      <a:pt x="159" y="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344">
                <a:extLst>
                  <a:ext uri="{FF2B5EF4-FFF2-40B4-BE49-F238E27FC236}">
                    <a16:creationId xmlns:a16="http://schemas.microsoft.com/office/drawing/2014/main" id="{9E445398-661D-44BD-965D-00CA7062E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0674" y="1474787"/>
                <a:ext cx="231775" cy="223838"/>
              </a:xfrm>
              <a:custGeom>
                <a:avLst/>
                <a:gdLst>
                  <a:gd name="T0" fmla="*/ 146 w 146"/>
                  <a:gd name="T1" fmla="*/ 141 h 141"/>
                  <a:gd name="T2" fmla="*/ 146 w 146"/>
                  <a:gd name="T3" fmla="*/ 0 h 141"/>
                  <a:gd name="T4" fmla="*/ 137 w 146"/>
                  <a:gd name="T5" fmla="*/ 0 h 141"/>
                  <a:gd name="T6" fmla="*/ 137 w 146"/>
                  <a:gd name="T7" fmla="*/ 28 h 141"/>
                  <a:gd name="T8" fmla="*/ 0 w 146"/>
                  <a:gd name="T9" fmla="*/ 141 h 141"/>
                  <a:gd name="T10" fmla="*/ 146 w 146"/>
                  <a:gd name="T1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41">
                    <a:moveTo>
                      <a:pt x="146" y="141"/>
                    </a:moveTo>
                    <a:lnTo>
                      <a:pt x="146" y="0"/>
                    </a:lnTo>
                    <a:lnTo>
                      <a:pt x="137" y="0"/>
                    </a:lnTo>
                    <a:lnTo>
                      <a:pt x="137" y="28"/>
                    </a:lnTo>
                    <a:lnTo>
                      <a:pt x="0" y="141"/>
                    </a:lnTo>
                    <a:lnTo>
                      <a:pt x="146" y="1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Oval 360">
                <a:extLst>
                  <a:ext uri="{FF2B5EF4-FFF2-40B4-BE49-F238E27FC236}">
                    <a16:creationId xmlns:a16="http://schemas.microsoft.com/office/drawing/2014/main" id="{86CC2F44-6F50-45FF-A462-980C3F9C2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9111" y="1458912"/>
                <a:ext cx="57150" cy="571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Rectangle 361">
                <a:extLst>
                  <a:ext uri="{FF2B5EF4-FFF2-40B4-BE49-F238E27FC236}">
                    <a16:creationId xmlns:a16="http://schemas.microsoft.com/office/drawing/2014/main" id="{4CB991AF-413D-4BFA-A960-E3403E727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2574" y="2044700"/>
                <a:ext cx="269875" cy="301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Rectangle 362">
                <a:extLst>
                  <a:ext uri="{FF2B5EF4-FFF2-40B4-BE49-F238E27FC236}">
                    <a16:creationId xmlns:a16="http://schemas.microsoft.com/office/drawing/2014/main" id="{3E58D056-9C72-42A5-8C0D-6A0F94B83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2044700"/>
                <a:ext cx="271463" cy="3016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E4AA929-8DA7-41C1-B642-C933C4BA3585}"/>
              </a:ext>
            </a:extLst>
          </p:cNvPr>
          <p:cNvSpPr/>
          <p:nvPr/>
        </p:nvSpPr>
        <p:spPr>
          <a:xfrm>
            <a:off x="3489753" y="1144932"/>
            <a:ext cx="1060807" cy="11135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endParaRPr lang="en-ID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817895E-E128-4165-9DEE-78C4F2BEC461}"/>
              </a:ext>
            </a:extLst>
          </p:cNvPr>
          <p:cNvSpPr/>
          <p:nvPr/>
        </p:nvSpPr>
        <p:spPr>
          <a:xfrm>
            <a:off x="5371644" y="1122259"/>
            <a:ext cx="941753" cy="138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endParaRPr lang="en-ID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A0DF337-FA46-48DB-939F-EADB87D134AF}"/>
              </a:ext>
            </a:extLst>
          </p:cNvPr>
          <p:cNvSpPr/>
          <p:nvPr/>
        </p:nvSpPr>
        <p:spPr>
          <a:xfrm>
            <a:off x="3140274" y="1137046"/>
            <a:ext cx="4936926" cy="14382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Ethical  decision-making process as per Paton, et al. Available on Moodle: FNP Copy 1</a:t>
            </a:r>
            <a:endParaRPr lang="en-ID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777EE97-54A8-4860-9904-C8141B63990D}"/>
              </a:ext>
            </a:extLst>
          </p:cNvPr>
          <p:cNvSpPr/>
          <p:nvPr/>
        </p:nvSpPr>
        <p:spPr>
          <a:xfrm>
            <a:off x="6483530" y="1610721"/>
            <a:ext cx="941753" cy="138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endParaRPr lang="en-ID" sz="1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06383"/>
            <a:ext cx="501015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Ethical decision making process</a:t>
            </a:r>
            <a:endParaRPr lang="en-Z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7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5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5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6" grpId="0" animBg="1"/>
      <p:bldP spid="2" grpId="0"/>
      <p:bldP spid="89" grpId="0"/>
      <p:bldP spid="169" grpId="0"/>
      <p:bldP spid="170" grpId="0"/>
      <p:bldP spid="171" grpId="0"/>
      <p:bldP spid="17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Theme">
  <a:themeElements>
    <a:clrScheme name="lighthous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326581"/>
      </a:accent5>
      <a:accent6>
        <a:srgbClr val="BFBFBF"/>
      </a:accent6>
      <a:hlink>
        <a:srgbClr val="3F3F3F"/>
      </a:hlink>
      <a:folHlink>
        <a:srgbClr val="7F7F7F"/>
      </a:folHlink>
    </a:clrScheme>
    <a:fontScheme name="Custom 3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D89BBCDE8064CB5AD710227C5013A" ma:contentTypeVersion="12" ma:contentTypeDescription="Create a new document." ma:contentTypeScope="" ma:versionID="56c9e3f271c750f1b4d0860aa251bfa0">
  <xsd:schema xmlns:xsd="http://www.w3.org/2001/XMLSchema" xmlns:xs="http://www.w3.org/2001/XMLSchema" xmlns:p="http://schemas.microsoft.com/office/2006/metadata/properties" xmlns:ns2="7f7cd183-c0e3-4510-8ec7-224200262532" xmlns:ns3="8a520d22-e56f-4234-886d-20573e185ed7" targetNamespace="http://schemas.microsoft.com/office/2006/metadata/properties" ma:root="true" ma:fieldsID="dc91f127a734aef2b10737fc3a08eb25" ns2:_="" ns3:_="">
    <xsd:import namespace="7f7cd183-c0e3-4510-8ec7-224200262532"/>
    <xsd:import namespace="8a520d22-e56f-4234-886d-20573e185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cd183-c0e3-4510-8ec7-224200262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20d22-e56f-4234-886d-20573e185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EC471-6ADE-4118-91B9-D85C9A694DFA}"/>
</file>

<file path=customXml/itemProps2.xml><?xml version="1.0" encoding="utf-8"?>
<ds:datastoreItem xmlns:ds="http://schemas.openxmlformats.org/officeDocument/2006/customXml" ds:itemID="{9D83EF67-BE1C-4D0E-94F4-F0A63B934FD3}">
  <ds:schemaRefs>
    <ds:schemaRef ds:uri="http://purl.org/dc/terms/"/>
    <ds:schemaRef ds:uri="http://schemas.microsoft.com/office/infopath/2007/PartnerControls"/>
    <ds:schemaRef ds:uri="http://purl.org/dc/dcmitype/"/>
    <ds:schemaRef ds:uri="ebcceef3-a702-4d3e-8569-f0b1139aa5a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e57d17b-9566-428c-b39b-b0c7f2eb533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54545A-F7F9-443C-98F9-1A4A10D7AE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622</Words>
  <Application>Microsoft Office PowerPoint</Application>
  <PresentationFormat>On-screen Show (16:9)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Franklin Gothic Heavy</vt:lpstr>
      <vt:lpstr>Gotham Narrow Medium</vt:lpstr>
      <vt:lpstr>Roboto</vt:lpstr>
      <vt:lpstr>Rockwell</vt:lpstr>
      <vt:lpstr>Rockwell Condensed</vt:lpstr>
      <vt:lpstr>Symbol</vt:lpstr>
      <vt:lpstr>Times New Roman</vt:lpstr>
      <vt:lpstr>Wingdings</vt:lpstr>
      <vt:lpstr>1_PresenterMedia.com Animated Theme</vt:lpstr>
      <vt:lpstr>2_PresenterMedia.com Animated Theme</vt:lpstr>
      <vt:lpstr>Wood Type</vt:lpstr>
      <vt:lpstr>Office Theme</vt:lpstr>
      <vt:lpstr>1_Office Theme</vt:lpstr>
      <vt:lpstr>FNP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 / Objective Lighthouse</vt:lpstr>
      <vt:lpstr>Moral distress and Ethical decision-making</vt:lpstr>
      <vt:lpstr>Moral distress vs ethical dilemma </vt:lpstr>
      <vt:lpstr>4 A’s of moral distress</vt:lpstr>
      <vt:lpstr>Ethical Dilemma</vt:lpstr>
      <vt:lpstr>                                      What is it</vt:lpstr>
      <vt:lpstr>Ethical dilemma</vt:lpstr>
      <vt:lpstr>Ethical decision-making </vt:lpstr>
      <vt:lpstr>Ethical decision making </vt:lpstr>
      <vt:lpstr>Ethical decision-making steps </vt:lpstr>
      <vt:lpstr>PowerPoint Presentation</vt:lpstr>
      <vt:lpstr>Strategies to promote ethical decision-making </vt:lpstr>
      <vt:lpstr>Strategies to promote ethical decision-making </vt:lpstr>
      <vt:lpstr>Strategies to promote ethical decision-making </vt:lpstr>
      <vt:lpstr>Conclusion </vt:lpstr>
      <vt:lpstr>  SDL  Activity – Study the following:  1. Definition:  Mulaudzi Ch 8 on Moodle  2. Case Studies: Mulaudzi Ch 8 on Moodle  Post Class Activity  Complete the ethical decision making worksheet on Moodle 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Judd</dc:creator>
  <cp:lastModifiedBy>Sisilo Zweni</cp:lastModifiedBy>
  <cp:revision>211</cp:revision>
  <cp:lastPrinted>2023-02-20T14:30:42Z</cp:lastPrinted>
  <dcterms:created xsi:type="dcterms:W3CDTF">2016-10-04T21:27:52Z</dcterms:created>
  <dcterms:modified xsi:type="dcterms:W3CDTF">2024-04-12T13:21:08Z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0x010100DB9D89BBCDE8064CB5AD710227C5013A</vt:lpwstr>
  </property>
</Properties>
</file>